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13"/>
  </p:notesMasterIdLst>
  <p:handoutMasterIdLst>
    <p:handoutMasterId r:id="rId14"/>
  </p:handoutMasterIdLst>
  <p:sldIdLst>
    <p:sldId id="257" r:id="rId2"/>
    <p:sldId id="282" r:id="rId3"/>
    <p:sldId id="292" r:id="rId4"/>
    <p:sldId id="283" r:id="rId5"/>
    <p:sldId id="284" r:id="rId6"/>
    <p:sldId id="285" r:id="rId7"/>
    <p:sldId id="286" r:id="rId8"/>
    <p:sldId id="287" r:id="rId9"/>
    <p:sldId id="288" r:id="rId10"/>
    <p:sldId id="289" r:id="rId11"/>
    <p:sldId id="290" r:id="rId12"/>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6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a:extLst>
              <a:ext uri="{FF2B5EF4-FFF2-40B4-BE49-F238E27FC236}">
                <a16:creationId xmlns:a16="http://schemas.microsoft.com/office/drawing/2014/main" id="{8E49F00E-13BB-4DBB-99DF-742FAF3CA9CF}"/>
              </a:ext>
            </a:extLst>
          </p:cNvPr>
          <p:cNvSpPr>
            <a:spLocks noGrp="1" noChangeArrowheads="1"/>
          </p:cNvSpPr>
          <p:nvPr>
            <p:ph type="hdr" sz="quarter"/>
          </p:nvPr>
        </p:nvSpPr>
        <p:spPr bwMode="auto">
          <a:xfrm>
            <a:off x="0" y="0"/>
            <a:ext cx="3169920" cy="480388"/>
          </a:xfrm>
          <a:prstGeom prst="rect">
            <a:avLst/>
          </a:prstGeom>
          <a:noFill/>
          <a:ln>
            <a:noFill/>
          </a:ln>
          <a:effectLst/>
        </p:spPr>
        <p:txBody>
          <a:bodyPr vert="horz" wrap="square" lIns="95747" tIns="47873" rIns="95747" bIns="47873" numCol="1" anchor="t" anchorCtr="0" compatLnSpc="1">
            <a:prstTxWarp prst="textNoShape">
              <a:avLst/>
            </a:prstTxWarp>
          </a:bodyPr>
          <a:lstStyle>
            <a:lvl1pPr eaLnBrk="1" hangingPunct="1">
              <a:defRPr sz="1300">
                <a:latin typeface="Arial" panose="020B0604020202020204" pitchFamily="34" charset="0"/>
              </a:defRPr>
            </a:lvl1pPr>
          </a:lstStyle>
          <a:p>
            <a:pPr>
              <a:defRPr/>
            </a:pPr>
            <a:endParaRPr lang="en-US" altLang="en-US" sz="1000"/>
          </a:p>
        </p:txBody>
      </p:sp>
      <p:sp>
        <p:nvSpPr>
          <p:cNvPr id="198659" name="Rectangle 3">
            <a:extLst>
              <a:ext uri="{FF2B5EF4-FFF2-40B4-BE49-F238E27FC236}">
                <a16:creationId xmlns:a16="http://schemas.microsoft.com/office/drawing/2014/main" id="{968E974B-94E5-4BE5-BA7B-70A95C38718B}"/>
              </a:ext>
            </a:extLst>
          </p:cNvPr>
          <p:cNvSpPr>
            <a:spLocks noGrp="1" noChangeArrowheads="1"/>
          </p:cNvSpPr>
          <p:nvPr>
            <p:ph type="dt" sz="quarter" idx="1"/>
          </p:nvPr>
        </p:nvSpPr>
        <p:spPr bwMode="auto">
          <a:xfrm>
            <a:off x="4143587" y="0"/>
            <a:ext cx="3169920" cy="480388"/>
          </a:xfrm>
          <a:prstGeom prst="rect">
            <a:avLst/>
          </a:prstGeom>
          <a:noFill/>
          <a:ln>
            <a:noFill/>
          </a:ln>
          <a:effectLst/>
        </p:spPr>
        <p:txBody>
          <a:bodyPr vert="horz" wrap="square" lIns="95747" tIns="47873" rIns="95747" bIns="47873" numCol="1" anchor="t" anchorCtr="0" compatLnSpc="1">
            <a:prstTxWarp prst="textNoShape">
              <a:avLst/>
            </a:prstTxWarp>
          </a:bodyPr>
          <a:lstStyle>
            <a:lvl1pPr algn="r" eaLnBrk="1" hangingPunct="1">
              <a:defRPr sz="1300">
                <a:latin typeface="Arial" panose="020B0604020202020204" pitchFamily="34" charset="0"/>
              </a:defRPr>
            </a:lvl1pPr>
          </a:lstStyle>
          <a:p>
            <a:pPr>
              <a:defRPr/>
            </a:pPr>
            <a:r>
              <a:rPr lang="en-US" altLang="en-US" sz="1000"/>
              <a:t>10/3/2021 am</a:t>
            </a:r>
          </a:p>
        </p:txBody>
      </p:sp>
      <p:sp>
        <p:nvSpPr>
          <p:cNvPr id="198660" name="Rectangle 4">
            <a:extLst>
              <a:ext uri="{FF2B5EF4-FFF2-40B4-BE49-F238E27FC236}">
                <a16:creationId xmlns:a16="http://schemas.microsoft.com/office/drawing/2014/main" id="{C74CF98B-8976-46F5-8596-BAAE7B027D87}"/>
              </a:ext>
            </a:extLst>
          </p:cNvPr>
          <p:cNvSpPr>
            <a:spLocks noGrp="1" noChangeArrowheads="1"/>
          </p:cNvSpPr>
          <p:nvPr>
            <p:ph type="ftr" sz="quarter" idx="2"/>
          </p:nvPr>
        </p:nvSpPr>
        <p:spPr bwMode="auto">
          <a:xfrm>
            <a:off x="0" y="9119173"/>
            <a:ext cx="3169920" cy="480388"/>
          </a:xfrm>
          <a:prstGeom prst="rect">
            <a:avLst/>
          </a:prstGeom>
          <a:noFill/>
          <a:ln>
            <a:noFill/>
          </a:ln>
          <a:effectLst/>
        </p:spPr>
        <p:txBody>
          <a:bodyPr vert="horz" wrap="square" lIns="95747" tIns="47873" rIns="95747" bIns="47873" numCol="1" anchor="b" anchorCtr="0" compatLnSpc="1">
            <a:prstTxWarp prst="textNoShape">
              <a:avLst/>
            </a:prstTxWarp>
          </a:bodyPr>
          <a:lstStyle>
            <a:lvl1pPr eaLnBrk="1" hangingPunct="1">
              <a:defRPr sz="1300">
                <a:latin typeface="Arial" panose="020B0604020202020204" pitchFamily="34" charset="0"/>
              </a:defRPr>
            </a:lvl1pPr>
          </a:lstStyle>
          <a:p>
            <a:pPr>
              <a:defRPr/>
            </a:pPr>
            <a:r>
              <a:rPr lang="en-US" altLang="en-US" sz="1000"/>
              <a:t>Randy Childs</a:t>
            </a:r>
          </a:p>
        </p:txBody>
      </p:sp>
      <p:sp>
        <p:nvSpPr>
          <p:cNvPr id="198661" name="Rectangle 5">
            <a:extLst>
              <a:ext uri="{FF2B5EF4-FFF2-40B4-BE49-F238E27FC236}">
                <a16:creationId xmlns:a16="http://schemas.microsoft.com/office/drawing/2014/main" id="{108D906C-858A-42B5-9F6A-A124C6A16213}"/>
              </a:ext>
            </a:extLst>
          </p:cNvPr>
          <p:cNvSpPr>
            <a:spLocks noGrp="1" noChangeArrowheads="1"/>
          </p:cNvSpPr>
          <p:nvPr>
            <p:ph type="sldNum" sz="quarter" idx="3"/>
          </p:nvPr>
        </p:nvSpPr>
        <p:spPr bwMode="auto">
          <a:xfrm>
            <a:off x="4143587" y="9119173"/>
            <a:ext cx="3169920" cy="480388"/>
          </a:xfrm>
          <a:prstGeom prst="rect">
            <a:avLst/>
          </a:prstGeom>
          <a:noFill/>
          <a:ln>
            <a:noFill/>
          </a:ln>
          <a:effectLst/>
        </p:spPr>
        <p:txBody>
          <a:bodyPr vert="horz" wrap="square" lIns="95747" tIns="47873" rIns="95747" bIns="47873" numCol="1" anchor="b" anchorCtr="0" compatLnSpc="1">
            <a:prstTxWarp prst="textNoShape">
              <a:avLst/>
            </a:prstTxWarp>
          </a:bodyPr>
          <a:lstStyle>
            <a:lvl1pPr algn="r" eaLnBrk="1" hangingPunct="1">
              <a:defRPr sz="1300">
                <a:latin typeface="Arial" panose="020B0604020202020204" pitchFamily="34" charset="0"/>
              </a:defRPr>
            </a:lvl1pPr>
          </a:lstStyle>
          <a:p>
            <a:pPr>
              <a:defRPr/>
            </a:pPr>
            <a:fld id="{6E8989AF-7A29-4280-8595-97620FCC6FD3}" type="slidenum">
              <a:rPr lang="en-US" altLang="en-US" sz="1000"/>
              <a:pPr>
                <a:defRPr/>
              </a:pPr>
              <a:t>‹#›</a:t>
            </a:fld>
            <a:endParaRPr lang="en-US" alt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CF0CB1-BB59-48E1-B918-8E227E3328AA}"/>
              </a:ext>
            </a:extLst>
          </p:cNvPr>
          <p:cNvSpPr>
            <a:spLocks noGrp="1"/>
          </p:cNvSpPr>
          <p:nvPr>
            <p:ph type="hdr" sz="quarter"/>
          </p:nvPr>
        </p:nvSpPr>
        <p:spPr>
          <a:xfrm>
            <a:off x="0" y="1"/>
            <a:ext cx="3169920" cy="482027"/>
          </a:xfrm>
          <a:prstGeom prst="rect">
            <a:avLst/>
          </a:prstGeom>
        </p:spPr>
        <p:txBody>
          <a:bodyPr vert="horz" lIns="95747" tIns="47873" rIns="95747" bIns="47873" rtlCol="0"/>
          <a:lstStyle>
            <a:lvl1pPr algn="l">
              <a:defRPr sz="1300"/>
            </a:lvl1pPr>
          </a:lstStyle>
          <a:p>
            <a:pPr>
              <a:defRPr/>
            </a:pPr>
            <a:endParaRPr lang="en-US"/>
          </a:p>
        </p:txBody>
      </p:sp>
      <p:sp>
        <p:nvSpPr>
          <p:cNvPr id="3" name="Date Placeholder 2">
            <a:extLst>
              <a:ext uri="{FF2B5EF4-FFF2-40B4-BE49-F238E27FC236}">
                <a16:creationId xmlns:a16="http://schemas.microsoft.com/office/drawing/2014/main" id="{D7B935F8-7F40-496E-9237-527BD0235139}"/>
              </a:ext>
            </a:extLst>
          </p:cNvPr>
          <p:cNvSpPr>
            <a:spLocks noGrp="1"/>
          </p:cNvSpPr>
          <p:nvPr>
            <p:ph type="dt" idx="1"/>
          </p:nvPr>
        </p:nvSpPr>
        <p:spPr>
          <a:xfrm>
            <a:off x="4143587" y="1"/>
            <a:ext cx="3169920" cy="482027"/>
          </a:xfrm>
          <a:prstGeom prst="rect">
            <a:avLst/>
          </a:prstGeom>
        </p:spPr>
        <p:txBody>
          <a:bodyPr vert="horz" lIns="95747" tIns="47873" rIns="95747" bIns="47873" rtlCol="0"/>
          <a:lstStyle>
            <a:lvl1pPr algn="r">
              <a:defRPr sz="1300"/>
            </a:lvl1pPr>
          </a:lstStyle>
          <a:p>
            <a:pPr>
              <a:defRPr/>
            </a:pPr>
            <a:r>
              <a:rPr lang="en-US"/>
              <a:t>10/3/2021 am</a:t>
            </a:r>
          </a:p>
        </p:txBody>
      </p:sp>
      <p:sp>
        <p:nvSpPr>
          <p:cNvPr id="4" name="Slide Image Placeholder 3">
            <a:extLst>
              <a:ext uri="{FF2B5EF4-FFF2-40B4-BE49-F238E27FC236}">
                <a16:creationId xmlns:a16="http://schemas.microsoft.com/office/drawing/2014/main" id="{1B5C4D97-D4A8-4BA0-9C58-2438AE84E01D}"/>
              </a:ext>
            </a:extLst>
          </p:cNvPr>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5747" tIns="47873" rIns="95747" bIns="47873" rtlCol="0" anchor="ctr"/>
          <a:lstStyle/>
          <a:p>
            <a:pPr lvl="0"/>
            <a:endParaRPr lang="en-US" noProof="0"/>
          </a:p>
        </p:txBody>
      </p:sp>
      <p:sp>
        <p:nvSpPr>
          <p:cNvPr id="5" name="Notes Placeholder 4">
            <a:extLst>
              <a:ext uri="{FF2B5EF4-FFF2-40B4-BE49-F238E27FC236}">
                <a16:creationId xmlns:a16="http://schemas.microsoft.com/office/drawing/2014/main" id="{231B39EF-7C0A-47EE-89C7-0575DDF93D06}"/>
              </a:ext>
            </a:extLst>
          </p:cNvPr>
          <p:cNvSpPr>
            <a:spLocks noGrp="1"/>
          </p:cNvSpPr>
          <p:nvPr>
            <p:ph type="body" sz="quarter" idx="3"/>
          </p:nvPr>
        </p:nvSpPr>
        <p:spPr>
          <a:xfrm>
            <a:off x="731520" y="4620250"/>
            <a:ext cx="5852160" cy="3780800"/>
          </a:xfrm>
          <a:prstGeom prst="rect">
            <a:avLst/>
          </a:prstGeom>
        </p:spPr>
        <p:txBody>
          <a:bodyPr vert="horz" lIns="95747" tIns="47873" rIns="95747" bIns="4787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B6832DC-4238-466F-8F70-E61AB4B95DFA}"/>
              </a:ext>
            </a:extLst>
          </p:cNvPr>
          <p:cNvSpPr>
            <a:spLocks noGrp="1"/>
          </p:cNvSpPr>
          <p:nvPr>
            <p:ph type="ftr" sz="quarter" idx="4"/>
          </p:nvPr>
        </p:nvSpPr>
        <p:spPr>
          <a:xfrm>
            <a:off x="0" y="9119173"/>
            <a:ext cx="3169920" cy="482027"/>
          </a:xfrm>
          <a:prstGeom prst="rect">
            <a:avLst/>
          </a:prstGeom>
        </p:spPr>
        <p:txBody>
          <a:bodyPr vert="horz" lIns="95747" tIns="47873" rIns="95747" bIns="47873" rtlCol="0" anchor="b"/>
          <a:lstStyle>
            <a:lvl1pPr algn="l">
              <a:defRPr sz="1300"/>
            </a:lvl1pPr>
          </a:lstStyle>
          <a:p>
            <a:pPr>
              <a:defRPr/>
            </a:pPr>
            <a:r>
              <a:rPr lang="en-US"/>
              <a:t>Randy Childs</a:t>
            </a:r>
          </a:p>
        </p:txBody>
      </p:sp>
      <p:sp>
        <p:nvSpPr>
          <p:cNvPr id="7" name="Slide Number Placeholder 6">
            <a:extLst>
              <a:ext uri="{FF2B5EF4-FFF2-40B4-BE49-F238E27FC236}">
                <a16:creationId xmlns:a16="http://schemas.microsoft.com/office/drawing/2014/main" id="{DD4C15DA-3AC6-4930-8196-CF88D2D7D81F}"/>
              </a:ext>
            </a:extLst>
          </p:cNvPr>
          <p:cNvSpPr>
            <a:spLocks noGrp="1"/>
          </p:cNvSpPr>
          <p:nvPr>
            <p:ph type="sldNum" sz="quarter" idx="5"/>
          </p:nvPr>
        </p:nvSpPr>
        <p:spPr>
          <a:xfrm>
            <a:off x="4143587" y="9119173"/>
            <a:ext cx="3169920" cy="482027"/>
          </a:xfrm>
          <a:prstGeom prst="rect">
            <a:avLst/>
          </a:prstGeom>
        </p:spPr>
        <p:txBody>
          <a:bodyPr vert="horz" lIns="95747" tIns="47873" rIns="95747" bIns="47873" rtlCol="0" anchor="b"/>
          <a:lstStyle>
            <a:lvl1pPr algn="r">
              <a:defRPr sz="1300"/>
            </a:lvl1pPr>
          </a:lstStyle>
          <a:p>
            <a:pPr>
              <a:defRPr/>
            </a:pPr>
            <a:fld id="{80754492-A3C4-40AE-986A-E3D0E8E839F1}" type="slidenum">
              <a:rPr lang="en-US"/>
              <a:pPr>
                <a:defRPr/>
              </a:pPr>
              <a:t>‹#›</a:t>
            </a:fld>
            <a:endParaRPr 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EBA57592-68BC-4590-A5E5-7EAB604ECB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80CE5ADB-1357-48E5-9177-35ACB41AE1B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D706C405-46AA-4044-BF22-2BF34CDE354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anose="020B0604030504040204" pitchFamily="34" charset="0"/>
              </a:defRPr>
            </a:lvl1pPr>
            <a:lvl2pPr marL="777943" indent="-299209">
              <a:defRPr>
                <a:solidFill>
                  <a:schemeClr val="tx1"/>
                </a:solidFill>
                <a:latin typeface="Verdana" panose="020B0604030504040204" pitchFamily="34" charset="0"/>
              </a:defRPr>
            </a:lvl2pPr>
            <a:lvl3pPr marL="1196835" indent="-239367">
              <a:defRPr>
                <a:solidFill>
                  <a:schemeClr val="tx1"/>
                </a:solidFill>
                <a:latin typeface="Verdana" panose="020B0604030504040204" pitchFamily="34" charset="0"/>
              </a:defRPr>
            </a:lvl3pPr>
            <a:lvl4pPr marL="1675569" indent="-239367">
              <a:defRPr>
                <a:solidFill>
                  <a:schemeClr val="tx1"/>
                </a:solidFill>
                <a:latin typeface="Verdana" panose="020B0604030504040204" pitchFamily="34" charset="0"/>
              </a:defRPr>
            </a:lvl4pPr>
            <a:lvl5pPr marL="2154304" indent="-239367">
              <a:defRPr>
                <a:solidFill>
                  <a:schemeClr val="tx1"/>
                </a:solidFill>
                <a:latin typeface="Verdana" panose="020B0604030504040204" pitchFamily="34" charset="0"/>
              </a:defRPr>
            </a:lvl5pPr>
            <a:lvl6pPr marL="2633038" indent="-239367" eaLnBrk="0" fontAlgn="base" hangingPunct="0">
              <a:spcBef>
                <a:spcPct val="0"/>
              </a:spcBef>
              <a:spcAft>
                <a:spcPct val="0"/>
              </a:spcAft>
              <a:defRPr>
                <a:solidFill>
                  <a:schemeClr val="tx1"/>
                </a:solidFill>
                <a:latin typeface="Verdana" panose="020B0604030504040204" pitchFamily="34" charset="0"/>
              </a:defRPr>
            </a:lvl6pPr>
            <a:lvl7pPr marL="3111772" indent="-239367" eaLnBrk="0" fontAlgn="base" hangingPunct="0">
              <a:spcBef>
                <a:spcPct val="0"/>
              </a:spcBef>
              <a:spcAft>
                <a:spcPct val="0"/>
              </a:spcAft>
              <a:defRPr>
                <a:solidFill>
                  <a:schemeClr val="tx1"/>
                </a:solidFill>
                <a:latin typeface="Verdana" panose="020B0604030504040204" pitchFamily="34" charset="0"/>
              </a:defRPr>
            </a:lvl7pPr>
            <a:lvl8pPr marL="3590506" indent="-239367" eaLnBrk="0" fontAlgn="base" hangingPunct="0">
              <a:spcBef>
                <a:spcPct val="0"/>
              </a:spcBef>
              <a:spcAft>
                <a:spcPct val="0"/>
              </a:spcAft>
              <a:defRPr>
                <a:solidFill>
                  <a:schemeClr val="tx1"/>
                </a:solidFill>
                <a:latin typeface="Verdana" panose="020B0604030504040204" pitchFamily="34" charset="0"/>
              </a:defRPr>
            </a:lvl8pPr>
            <a:lvl9pPr marL="4069240" indent="-239367" eaLnBrk="0" fontAlgn="base" hangingPunct="0">
              <a:spcBef>
                <a:spcPct val="0"/>
              </a:spcBef>
              <a:spcAft>
                <a:spcPct val="0"/>
              </a:spcAft>
              <a:defRPr>
                <a:solidFill>
                  <a:schemeClr val="tx1"/>
                </a:solidFill>
                <a:latin typeface="Verdana" panose="020B0604030504040204" pitchFamily="34" charset="0"/>
              </a:defRPr>
            </a:lvl9pPr>
          </a:lstStyle>
          <a:p>
            <a:fld id="{31415938-1D7F-4DA8-ADAD-C1BF8CE5A9F7}" type="slidenum">
              <a:rPr lang="en-US" altLang="en-US" smtClean="0"/>
              <a:pPr/>
              <a:t>11</a:t>
            </a:fld>
            <a:endParaRPr lang="en-US" altLang="en-US"/>
          </a:p>
        </p:txBody>
      </p:sp>
      <p:sp>
        <p:nvSpPr>
          <p:cNvPr id="2" name="Date Placeholder 1">
            <a:extLst>
              <a:ext uri="{FF2B5EF4-FFF2-40B4-BE49-F238E27FC236}">
                <a16:creationId xmlns:a16="http://schemas.microsoft.com/office/drawing/2014/main" id="{52C3E986-5916-454A-B307-8DDDC8E8BA42}"/>
              </a:ext>
            </a:extLst>
          </p:cNvPr>
          <p:cNvSpPr>
            <a:spLocks noGrp="1"/>
          </p:cNvSpPr>
          <p:nvPr>
            <p:ph type="dt" idx="1"/>
          </p:nvPr>
        </p:nvSpPr>
        <p:spPr/>
        <p:txBody>
          <a:bodyPr/>
          <a:lstStyle/>
          <a:p>
            <a:pPr>
              <a:defRPr/>
            </a:pPr>
            <a:r>
              <a:rPr lang="en-US"/>
              <a:t>10/3/2021 am</a:t>
            </a:r>
          </a:p>
        </p:txBody>
      </p:sp>
      <p:sp>
        <p:nvSpPr>
          <p:cNvPr id="3" name="Footer Placeholder 2">
            <a:extLst>
              <a:ext uri="{FF2B5EF4-FFF2-40B4-BE49-F238E27FC236}">
                <a16:creationId xmlns:a16="http://schemas.microsoft.com/office/drawing/2014/main" id="{4CEF9BD5-5482-4AC7-8701-786EA4C0347C}"/>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14DE18A-8EB0-4C11-BE22-0A2747772E91}"/>
              </a:ext>
            </a:extLst>
          </p:cNvPr>
          <p:cNvGrpSpPr>
            <a:grpSpLocks/>
          </p:cNvGrpSpPr>
          <p:nvPr/>
        </p:nvGrpSpPr>
        <p:grpSpPr bwMode="auto">
          <a:xfrm>
            <a:off x="-3222625" y="304800"/>
            <a:ext cx="11909425" cy="4724400"/>
            <a:chOff x="-2030" y="192"/>
            <a:chExt cx="7502" cy="2976"/>
          </a:xfrm>
        </p:grpSpPr>
        <p:sp>
          <p:nvSpPr>
            <p:cNvPr id="5" name="Line 3">
              <a:extLst>
                <a:ext uri="{FF2B5EF4-FFF2-40B4-BE49-F238E27FC236}">
                  <a16:creationId xmlns:a16="http://schemas.microsoft.com/office/drawing/2014/main" id="{69FE042A-E942-47AF-AF9C-DDFC87E181AA}"/>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a:extLst>
                <a:ext uri="{FF2B5EF4-FFF2-40B4-BE49-F238E27FC236}">
                  <a16:creationId xmlns:a16="http://schemas.microsoft.com/office/drawing/2014/main" id="{3BA748AD-665C-4D40-9357-F366C0E01940}"/>
                </a:ext>
              </a:extLst>
            </p:cNvPr>
            <p:cNvSpPr>
              <a:spLocks noChangeArrowheads="1"/>
            </p:cNvSpPr>
            <p:nvPr/>
          </p:nvSpPr>
          <p:spPr bwMode="auto">
            <a:xfrm>
              <a:off x="-1584" y="864"/>
              <a:ext cx="2304" cy="2304"/>
            </a:xfrm>
            <a:custGeom>
              <a:avLst/>
              <a:gdLst>
                <a:gd name="T0" fmla="*/ 2 w 64000"/>
                <a:gd name="T1" fmla="*/ -1 h 64000"/>
                <a:gd name="T2" fmla="*/ 3 w 64000"/>
                <a:gd name="T3" fmla="*/ 0 h 64000"/>
                <a:gd name="T4" fmla="*/ 2 w 64000"/>
                <a:gd name="T5" fmla="*/ 1 h 64000"/>
                <a:gd name="T6" fmla="*/ 2 w 64000"/>
                <a:gd name="T7" fmla="*/ 1 h 64000"/>
                <a:gd name="T8" fmla="*/ 2 w 64000"/>
                <a:gd name="T9" fmla="*/ 1 h 64000"/>
                <a:gd name="T10" fmla="*/ 2 w 64000"/>
                <a:gd name="T11" fmla="*/ 1 h 64000"/>
                <a:gd name="T12" fmla="*/ 2 w 64000"/>
                <a:gd name="T13" fmla="*/ -1 h 64000"/>
                <a:gd name="T14" fmla="*/ 2 w 64000"/>
                <a:gd name="T15" fmla="*/ -1 h 64000"/>
                <a:gd name="T16" fmla="*/ 2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a:extLst>
                <a:ext uri="{FF2B5EF4-FFF2-40B4-BE49-F238E27FC236}">
                  <a16:creationId xmlns:a16="http://schemas.microsoft.com/office/drawing/2014/main" id="{1BF1D4A5-6B54-4A2E-8C10-7FD4C72E4F2E}"/>
                </a:ext>
              </a:extLst>
            </p:cNvPr>
            <p:cNvSpPr>
              <a:spLocks noChangeArrowheads="1"/>
            </p:cNvSpPr>
            <p:nvPr/>
          </p:nvSpPr>
          <p:spPr bwMode="auto">
            <a:xfrm>
              <a:off x="-2030" y="192"/>
              <a:ext cx="2544" cy="2544"/>
            </a:xfrm>
            <a:custGeom>
              <a:avLst/>
              <a:gdLst>
                <a:gd name="T0" fmla="*/ 3 w 64000"/>
                <a:gd name="T1" fmla="*/ -2 h 64000"/>
                <a:gd name="T2" fmla="*/ 4 w 64000"/>
                <a:gd name="T3" fmla="*/ 0 h 64000"/>
                <a:gd name="T4" fmla="*/ 3 w 64000"/>
                <a:gd name="T5" fmla="*/ 2 h 64000"/>
                <a:gd name="T6" fmla="*/ 3 w 64000"/>
                <a:gd name="T7" fmla="*/ 2 h 64000"/>
                <a:gd name="T8" fmla="*/ 3 w 64000"/>
                <a:gd name="T9" fmla="*/ 2 h 64000"/>
                <a:gd name="T10" fmla="*/ 3 w 64000"/>
                <a:gd name="T11" fmla="*/ 2 h 64000"/>
                <a:gd name="T12" fmla="*/ 3 w 64000"/>
                <a:gd name="T13" fmla="*/ -2 h 64000"/>
                <a:gd name="T14" fmla="*/ 3 w 64000"/>
                <a:gd name="T15" fmla="*/ -2 h 64000"/>
                <a:gd name="T16" fmla="*/ 3 w 64000"/>
                <a:gd name="T17" fmla="*/ -2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351238" name="Rectangle 6"/>
          <p:cNvSpPr>
            <a:spLocks noGrp="1" noChangeArrowheads="1"/>
          </p:cNvSpPr>
          <p:nvPr>
            <p:ph type="ctrTitle"/>
          </p:nvPr>
        </p:nvSpPr>
        <p:spPr>
          <a:xfrm>
            <a:off x="1443038" y="985838"/>
            <a:ext cx="7239000" cy="1444625"/>
          </a:xfrm>
        </p:spPr>
        <p:txBody>
          <a:bodyPr/>
          <a:lstStyle>
            <a:lvl1pPr>
              <a:defRPr sz="4000"/>
            </a:lvl1pPr>
          </a:lstStyle>
          <a:p>
            <a:pPr lvl="0"/>
            <a:r>
              <a:rPr lang="en-US" altLang="en-US" noProof="0"/>
              <a:t>Click to edit Master title style</a:t>
            </a:r>
          </a:p>
        </p:txBody>
      </p:sp>
      <p:sp>
        <p:nvSpPr>
          <p:cNvPr id="351239" name="Rectangle 7"/>
          <p:cNvSpPr>
            <a:spLocks noGrp="1" noChangeArrowheads="1"/>
          </p:cNvSpPr>
          <p:nvPr>
            <p:ph type="subTitle" idx="1"/>
          </p:nvPr>
        </p:nvSpPr>
        <p:spPr>
          <a:xfrm>
            <a:off x="1443038" y="3427413"/>
            <a:ext cx="7239000" cy="1752600"/>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8" name="Rectangle 8">
            <a:extLst>
              <a:ext uri="{FF2B5EF4-FFF2-40B4-BE49-F238E27FC236}">
                <a16:creationId xmlns:a16="http://schemas.microsoft.com/office/drawing/2014/main" id="{BD35D71C-FB40-4879-929D-B4A6C0464353}"/>
              </a:ext>
            </a:extLst>
          </p:cNvPr>
          <p:cNvSpPr>
            <a:spLocks noGrp="1" noChangeArrowheads="1"/>
          </p:cNvSpPr>
          <p:nvPr>
            <p:ph type="dt" sz="half" idx="10"/>
          </p:nvPr>
        </p:nvSpPr>
        <p:spPr/>
        <p:txBody>
          <a:bodyPr/>
          <a:lstStyle>
            <a:lvl1pPr>
              <a:defRPr/>
            </a:lvl1pPr>
          </a:lstStyle>
          <a:p>
            <a:pPr>
              <a:defRPr/>
            </a:pPr>
            <a:endParaRPr lang="en-US" altLang="en-US"/>
          </a:p>
        </p:txBody>
      </p:sp>
      <p:sp>
        <p:nvSpPr>
          <p:cNvPr id="9" name="Rectangle 9">
            <a:extLst>
              <a:ext uri="{FF2B5EF4-FFF2-40B4-BE49-F238E27FC236}">
                <a16:creationId xmlns:a16="http://schemas.microsoft.com/office/drawing/2014/main" id="{CBA6B1B2-1801-43A6-81A0-ACA25F1BF65F}"/>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10" name="Rectangle 10">
            <a:extLst>
              <a:ext uri="{FF2B5EF4-FFF2-40B4-BE49-F238E27FC236}">
                <a16:creationId xmlns:a16="http://schemas.microsoft.com/office/drawing/2014/main" id="{6BE24607-DB6C-40E8-9E61-07BF5650F5F9}"/>
              </a:ext>
            </a:extLst>
          </p:cNvPr>
          <p:cNvSpPr>
            <a:spLocks noGrp="1" noChangeArrowheads="1"/>
          </p:cNvSpPr>
          <p:nvPr>
            <p:ph type="sldNum" sz="quarter" idx="12"/>
          </p:nvPr>
        </p:nvSpPr>
        <p:spPr/>
        <p:txBody>
          <a:bodyPr/>
          <a:lstStyle>
            <a:lvl1pPr>
              <a:defRPr/>
            </a:lvl1pPr>
          </a:lstStyle>
          <a:p>
            <a:pPr>
              <a:defRPr/>
            </a:pPr>
            <a:fld id="{6C5FC9F9-7316-49C3-AD29-CCE53E3A5111}" type="slidenum">
              <a:rPr lang="en-US" altLang="en-US"/>
              <a:pPr>
                <a:defRPr/>
              </a:pPr>
              <a:t>‹#›</a:t>
            </a:fld>
            <a:endParaRPr lang="en-US" altLang="en-US"/>
          </a:p>
        </p:txBody>
      </p:sp>
    </p:spTree>
    <p:extLst>
      <p:ext uri="{BB962C8B-B14F-4D97-AF65-F5344CB8AC3E}">
        <p14:creationId xmlns:p14="http://schemas.microsoft.com/office/powerpoint/2010/main" val="189926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EEEE447B-2AEA-4B24-9E91-47128E10CD7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C2B4E324-FC99-47A1-957F-C39B8D42524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C1F149C6-5C1C-4853-865F-C1611F30A781}"/>
              </a:ext>
            </a:extLst>
          </p:cNvPr>
          <p:cNvSpPr>
            <a:spLocks noGrp="1" noChangeArrowheads="1"/>
          </p:cNvSpPr>
          <p:nvPr>
            <p:ph type="sldNum" sz="quarter" idx="12"/>
          </p:nvPr>
        </p:nvSpPr>
        <p:spPr>
          <a:ln/>
        </p:spPr>
        <p:txBody>
          <a:bodyPr/>
          <a:lstStyle>
            <a:lvl1pPr>
              <a:defRPr/>
            </a:lvl1pPr>
          </a:lstStyle>
          <a:p>
            <a:pPr>
              <a:defRPr/>
            </a:pPr>
            <a:fld id="{D530A61B-8151-4E2B-AF1E-0F73CB843D38}" type="slidenum">
              <a:rPr lang="en-US" altLang="en-US"/>
              <a:pPr>
                <a:defRPr/>
              </a:pPr>
              <a:t>‹#›</a:t>
            </a:fld>
            <a:endParaRPr lang="en-US" altLang="en-US"/>
          </a:p>
        </p:txBody>
      </p:sp>
    </p:spTree>
    <p:extLst>
      <p:ext uri="{BB962C8B-B14F-4D97-AF65-F5344CB8AC3E}">
        <p14:creationId xmlns:p14="http://schemas.microsoft.com/office/powerpoint/2010/main" val="357870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DAC33409-1892-421F-B37D-6662CF3C48A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22BCA1A2-5FFF-4577-978A-61C178E9F66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5150B9D2-20EE-4646-A361-662D2D3FEBAF}"/>
              </a:ext>
            </a:extLst>
          </p:cNvPr>
          <p:cNvSpPr>
            <a:spLocks noGrp="1" noChangeArrowheads="1"/>
          </p:cNvSpPr>
          <p:nvPr>
            <p:ph type="sldNum" sz="quarter" idx="12"/>
          </p:nvPr>
        </p:nvSpPr>
        <p:spPr>
          <a:ln/>
        </p:spPr>
        <p:txBody>
          <a:bodyPr/>
          <a:lstStyle>
            <a:lvl1pPr>
              <a:defRPr/>
            </a:lvl1pPr>
          </a:lstStyle>
          <a:p>
            <a:pPr>
              <a:defRPr/>
            </a:pPr>
            <a:fld id="{F6E59BEF-C48E-44D7-87A7-06A976D3384F}" type="slidenum">
              <a:rPr lang="en-US" altLang="en-US"/>
              <a:pPr>
                <a:defRPr/>
              </a:pPr>
              <a:t>‹#›</a:t>
            </a:fld>
            <a:endParaRPr lang="en-US" altLang="en-US"/>
          </a:p>
        </p:txBody>
      </p:sp>
    </p:spTree>
    <p:extLst>
      <p:ext uri="{BB962C8B-B14F-4D97-AF65-F5344CB8AC3E}">
        <p14:creationId xmlns:p14="http://schemas.microsoft.com/office/powerpoint/2010/main" val="73255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974832C1-F647-4E94-8818-E7FAE9A4689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C3A0E620-7F71-4389-AAD8-36EDFFF3B8F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10A0A2E6-83CB-4E9A-B052-64DCDA7A8054}"/>
              </a:ext>
            </a:extLst>
          </p:cNvPr>
          <p:cNvSpPr>
            <a:spLocks noGrp="1" noChangeArrowheads="1"/>
          </p:cNvSpPr>
          <p:nvPr>
            <p:ph type="sldNum" sz="quarter" idx="12"/>
          </p:nvPr>
        </p:nvSpPr>
        <p:spPr>
          <a:ln/>
        </p:spPr>
        <p:txBody>
          <a:bodyPr/>
          <a:lstStyle>
            <a:lvl1pPr>
              <a:defRPr/>
            </a:lvl1pPr>
          </a:lstStyle>
          <a:p>
            <a:pPr>
              <a:defRPr/>
            </a:pPr>
            <a:fld id="{D617B089-B275-4786-A805-0DEC9965DDD0}" type="slidenum">
              <a:rPr lang="en-US" altLang="en-US"/>
              <a:pPr>
                <a:defRPr/>
              </a:pPr>
              <a:t>‹#›</a:t>
            </a:fld>
            <a:endParaRPr lang="en-US" altLang="en-US"/>
          </a:p>
        </p:txBody>
      </p:sp>
    </p:spTree>
    <p:extLst>
      <p:ext uri="{BB962C8B-B14F-4D97-AF65-F5344CB8AC3E}">
        <p14:creationId xmlns:p14="http://schemas.microsoft.com/office/powerpoint/2010/main" val="99302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8">
            <a:extLst>
              <a:ext uri="{FF2B5EF4-FFF2-40B4-BE49-F238E27FC236}">
                <a16:creationId xmlns:a16="http://schemas.microsoft.com/office/drawing/2014/main" id="{47697E4B-0337-4120-B7E0-9E0CA4D7D0A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A6EA4527-9A2B-4E7D-B286-B579EAD3415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1DA9EFD2-E6F5-4862-A228-D94E05682147}"/>
              </a:ext>
            </a:extLst>
          </p:cNvPr>
          <p:cNvSpPr>
            <a:spLocks noGrp="1" noChangeArrowheads="1"/>
          </p:cNvSpPr>
          <p:nvPr>
            <p:ph type="sldNum" sz="quarter" idx="12"/>
          </p:nvPr>
        </p:nvSpPr>
        <p:spPr>
          <a:ln/>
        </p:spPr>
        <p:txBody>
          <a:bodyPr/>
          <a:lstStyle>
            <a:lvl1pPr>
              <a:defRPr/>
            </a:lvl1pPr>
          </a:lstStyle>
          <a:p>
            <a:pPr>
              <a:defRPr/>
            </a:pPr>
            <a:fld id="{EDAB7222-FAEF-487B-B40D-5CAAC1E3D766}" type="slidenum">
              <a:rPr lang="en-US" altLang="en-US"/>
              <a:pPr>
                <a:defRPr/>
              </a:pPr>
              <a:t>‹#›</a:t>
            </a:fld>
            <a:endParaRPr lang="en-US" altLang="en-US"/>
          </a:p>
        </p:txBody>
      </p:sp>
    </p:spTree>
    <p:extLst>
      <p:ext uri="{BB962C8B-B14F-4D97-AF65-F5344CB8AC3E}">
        <p14:creationId xmlns:p14="http://schemas.microsoft.com/office/powerpoint/2010/main" val="13427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996BB40A-77F9-4A83-B8E0-31BAD873B98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AC290872-4CB0-4118-A2D6-8AE8FED2DBE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5E38B8D9-6494-4F2F-BE81-83E915B6BD56}"/>
              </a:ext>
            </a:extLst>
          </p:cNvPr>
          <p:cNvSpPr>
            <a:spLocks noGrp="1" noChangeArrowheads="1"/>
          </p:cNvSpPr>
          <p:nvPr>
            <p:ph type="sldNum" sz="quarter" idx="12"/>
          </p:nvPr>
        </p:nvSpPr>
        <p:spPr>
          <a:ln/>
        </p:spPr>
        <p:txBody>
          <a:bodyPr/>
          <a:lstStyle>
            <a:lvl1pPr>
              <a:defRPr/>
            </a:lvl1pPr>
          </a:lstStyle>
          <a:p>
            <a:pPr>
              <a:defRPr/>
            </a:pPr>
            <a:fld id="{5F70A61D-D8D3-4F82-BDB9-4150496DFCC2}" type="slidenum">
              <a:rPr lang="en-US" altLang="en-US"/>
              <a:pPr>
                <a:defRPr/>
              </a:pPr>
              <a:t>‹#›</a:t>
            </a:fld>
            <a:endParaRPr lang="en-US" altLang="en-US"/>
          </a:p>
        </p:txBody>
      </p:sp>
    </p:spTree>
    <p:extLst>
      <p:ext uri="{BB962C8B-B14F-4D97-AF65-F5344CB8AC3E}">
        <p14:creationId xmlns:p14="http://schemas.microsoft.com/office/powerpoint/2010/main" val="401626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A54B3AC1-2281-4BFD-B8DD-07EDCB152F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9">
            <a:extLst>
              <a:ext uri="{FF2B5EF4-FFF2-40B4-BE49-F238E27FC236}">
                <a16:creationId xmlns:a16="http://schemas.microsoft.com/office/drawing/2014/main" id="{EFFA0EC9-E07F-41C9-89A6-2342D1B5C1B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0">
            <a:extLst>
              <a:ext uri="{FF2B5EF4-FFF2-40B4-BE49-F238E27FC236}">
                <a16:creationId xmlns:a16="http://schemas.microsoft.com/office/drawing/2014/main" id="{EE35924F-A286-4AC9-8406-10070D97E166}"/>
              </a:ext>
            </a:extLst>
          </p:cNvPr>
          <p:cNvSpPr>
            <a:spLocks noGrp="1" noChangeArrowheads="1"/>
          </p:cNvSpPr>
          <p:nvPr>
            <p:ph type="sldNum" sz="quarter" idx="12"/>
          </p:nvPr>
        </p:nvSpPr>
        <p:spPr>
          <a:ln/>
        </p:spPr>
        <p:txBody>
          <a:bodyPr/>
          <a:lstStyle>
            <a:lvl1pPr>
              <a:defRPr/>
            </a:lvl1pPr>
          </a:lstStyle>
          <a:p>
            <a:pPr>
              <a:defRPr/>
            </a:pPr>
            <a:fld id="{D8D8792E-4FC2-4CC3-8633-71EAC114429E}" type="slidenum">
              <a:rPr lang="en-US" altLang="en-US"/>
              <a:pPr>
                <a:defRPr/>
              </a:pPr>
              <a:t>‹#›</a:t>
            </a:fld>
            <a:endParaRPr lang="en-US" altLang="en-US"/>
          </a:p>
        </p:txBody>
      </p:sp>
    </p:spTree>
    <p:extLst>
      <p:ext uri="{BB962C8B-B14F-4D97-AF65-F5344CB8AC3E}">
        <p14:creationId xmlns:p14="http://schemas.microsoft.com/office/powerpoint/2010/main" val="115168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C1BBCE29-107D-46BF-BC25-9BC8A8DC558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9">
            <a:extLst>
              <a:ext uri="{FF2B5EF4-FFF2-40B4-BE49-F238E27FC236}">
                <a16:creationId xmlns:a16="http://schemas.microsoft.com/office/drawing/2014/main" id="{40FC5D98-3757-4DD5-810E-AC8C1014149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0">
            <a:extLst>
              <a:ext uri="{FF2B5EF4-FFF2-40B4-BE49-F238E27FC236}">
                <a16:creationId xmlns:a16="http://schemas.microsoft.com/office/drawing/2014/main" id="{201A5624-2C9F-4E93-A24B-9961F3C40014}"/>
              </a:ext>
            </a:extLst>
          </p:cNvPr>
          <p:cNvSpPr>
            <a:spLocks noGrp="1" noChangeArrowheads="1"/>
          </p:cNvSpPr>
          <p:nvPr>
            <p:ph type="sldNum" sz="quarter" idx="12"/>
          </p:nvPr>
        </p:nvSpPr>
        <p:spPr>
          <a:ln/>
        </p:spPr>
        <p:txBody>
          <a:bodyPr/>
          <a:lstStyle>
            <a:lvl1pPr>
              <a:defRPr/>
            </a:lvl1pPr>
          </a:lstStyle>
          <a:p>
            <a:pPr>
              <a:defRPr/>
            </a:pPr>
            <a:fld id="{A382CE91-FEF7-46EB-AC96-65B3D743FB6A}" type="slidenum">
              <a:rPr lang="en-US" altLang="en-US"/>
              <a:pPr>
                <a:defRPr/>
              </a:pPr>
              <a:t>‹#›</a:t>
            </a:fld>
            <a:endParaRPr lang="en-US" altLang="en-US"/>
          </a:p>
        </p:txBody>
      </p:sp>
    </p:spTree>
    <p:extLst>
      <p:ext uri="{BB962C8B-B14F-4D97-AF65-F5344CB8AC3E}">
        <p14:creationId xmlns:p14="http://schemas.microsoft.com/office/powerpoint/2010/main" val="581105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86A19091-B627-4908-9913-273AD5EE50B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9">
            <a:extLst>
              <a:ext uri="{FF2B5EF4-FFF2-40B4-BE49-F238E27FC236}">
                <a16:creationId xmlns:a16="http://schemas.microsoft.com/office/drawing/2014/main" id="{A2AB1286-911C-465E-BBA6-2D3AF04B273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0">
            <a:extLst>
              <a:ext uri="{FF2B5EF4-FFF2-40B4-BE49-F238E27FC236}">
                <a16:creationId xmlns:a16="http://schemas.microsoft.com/office/drawing/2014/main" id="{6796C018-6945-4942-B02E-6A30169B331D}"/>
              </a:ext>
            </a:extLst>
          </p:cNvPr>
          <p:cNvSpPr>
            <a:spLocks noGrp="1" noChangeArrowheads="1"/>
          </p:cNvSpPr>
          <p:nvPr>
            <p:ph type="sldNum" sz="quarter" idx="12"/>
          </p:nvPr>
        </p:nvSpPr>
        <p:spPr>
          <a:ln/>
        </p:spPr>
        <p:txBody>
          <a:bodyPr/>
          <a:lstStyle>
            <a:lvl1pPr>
              <a:defRPr/>
            </a:lvl1pPr>
          </a:lstStyle>
          <a:p>
            <a:pPr>
              <a:defRPr/>
            </a:pPr>
            <a:fld id="{7180516F-1760-486D-BC45-6AC97AF977C5}" type="slidenum">
              <a:rPr lang="en-US" altLang="en-US"/>
              <a:pPr>
                <a:defRPr/>
              </a:pPr>
              <a:t>‹#›</a:t>
            </a:fld>
            <a:endParaRPr lang="en-US" altLang="en-US"/>
          </a:p>
        </p:txBody>
      </p:sp>
    </p:spTree>
    <p:extLst>
      <p:ext uri="{BB962C8B-B14F-4D97-AF65-F5344CB8AC3E}">
        <p14:creationId xmlns:p14="http://schemas.microsoft.com/office/powerpoint/2010/main" val="5191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8">
            <a:extLst>
              <a:ext uri="{FF2B5EF4-FFF2-40B4-BE49-F238E27FC236}">
                <a16:creationId xmlns:a16="http://schemas.microsoft.com/office/drawing/2014/main" id="{76513B11-AC5E-4A21-A833-23EB39FF435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1E52396F-4DDB-4B3A-902B-A2076DA37A5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7117F563-DA15-4144-A7AA-1A718DFD88DF}"/>
              </a:ext>
            </a:extLst>
          </p:cNvPr>
          <p:cNvSpPr>
            <a:spLocks noGrp="1" noChangeArrowheads="1"/>
          </p:cNvSpPr>
          <p:nvPr>
            <p:ph type="sldNum" sz="quarter" idx="12"/>
          </p:nvPr>
        </p:nvSpPr>
        <p:spPr>
          <a:ln/>
        </p:spPr>
        <p:txBody>
          <a:bodyPr/>
          <a:lstStyle>
            <a:lvl1pPr>
              <a:defRPr/>
            </a:lvl1pPr>
          </a:lstStyle>
          <a:p>
            <a:pPr>
              <a:defRPr/>
            </a:pPr>
            <a:fld id="{8BCD1A63-A03D-414E-8B65-3AA2DA0F961A}" type="slidenum">
              <a:rPr lang="en-US" altLang="en-US"/>
              <a:pPr>
                <a:defRPr/>
              </a:pPr>
              <a:t>‹#›</a:t>
            </a:fld>
            <a:endParaRPr lang="en-US" altLang="en-US"/>
          </a:p>
        </p:txBody>
      </p:sp>
    </p:spTree>
    <p:extLst>
      <p:ext uri="{BB962C8B-B14F-4D97-AF65-F5344CB8AC3E}">
        <p14:creationId xmlns:p14="http://schemas.microsoft.com/office/powerpoint/2010/main" val="211157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8">
            <a:extLst>
              <a:ext uri="{FF2B5EF4-FFF2-40B4-BE49-F238E27FC236}">
                <a16:creationId xmlns:a16="http://schemas.microsoft.com/office/drawing/2014/main" id="{56D28395-873E-4CC5-89CE-B1EF8D0E996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98C7502F-B8A2-454A-9B86-71ED2361ADB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DFDD6B70-3918-4E14-ADCC-FA21B643FC5F}"/>
              </a:ext>
            </a:extLst>
          </p:cNvPr>
          <p:cNvSpPr>
            <a:spLocks noGrp="1" noChangeArrowheads="1"/>
          </p:cNvSpPr>
          <p:nvPr>
            <p:ph type="sldNum" sz="quarter" idx="12"/>
          </p:nvPr>
        </p:nvSpPr>
        <p:spPr>
          <a:ln/>
        </p:spPr>
        <p:txBody>
          <a:bodyPr/>
          <a:lstStyle>
            <a:lvl1pPr>
              <a:defRPr/>
            </a:lvl1pPr>
          </a:lstStyle>
          <a:p>
            <a:pPr>
              <a:defRPr/>
            </a:pPr>
            <a:fld id="{A5759CBD-6487-45D0-A24C-BA5123365FC3}" type="slidenum">
              <a:rPr lang="en-US" altLang="en-US"/>
              <a:pPr>
                <a:defRPr/>
              </a:pPr>
              <a:t>‹#›</a:t>
            </a:fld>
            <a:endParaRPr lang="en-US" altLang="en-US"/>
          </a:p>
        </p:txBody>
      </p:sp>
    </p:spTree>
    <p:extLst>
      <p:ext uri="{BB962C8B-B14F-4D97-AF65-F5344CB8AC3E}">
        <p14:creationId xmlns:p14="http://schemas.microsoft.com/office/powerpoint/2010/main" val="320127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F940EDCB-56B6-4343-830B-CED09F0E19E6}"/>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id="{30F6A116-7E1A-4879-858F-814B0CFC8692}"/>
                </a:ext>
              </a:extLst>
            </p:cNvPr>
            <p:cNvSpPr>
              <a:spLocks noChangeArrowheads="1"/>
            </p:cNvSpPr>
            <p:nvPr/>
          </p:nvSpPr>
          <p:spPr bwMode="auto">
            <a:xfrm>
              <a:off x="-2040" y="432"/>
              <a:ext cx="2592" cy="1968"/>
            </a:xfrm>
            <a:custGeom>
              <a:avLst/>
              <a:gdLst>
                <a:gd name="T0" fmla="*/ 3 w 64000"/>
                <a:gd name="T1" fmla="*/ -1 h 64000"/>
                <a:gd name="T2" fmla="*/ 4 w 64000"/>
                <a:gd name="T3" fmla="*/ 0 h 64000"/>
                <a:gd name="T4" fmla="*/ 3 w 64000"/>
                <a:gd name="T5" fmla="*/ 1 h 64000"/>
                <a:gd name="T6" fmla="*/ 3 w 64000"/>
                <a:gd name="T7" fmla="*/ 1 h 64000"/>
                <a:gd name="T8" fmla="*/ 3 w 64000"/>
                <a:gd name="T9" fmla="*/ 1 h 64000"/>
                <a:gd name="T10" fmla="*/ 3 w 64000"/>
                <a:gd name="T11" fmla="*/ 1 h 64000"/>
                <a:gd name="T12" fmla="*/ 3 w 64000"/>
                <a:gd name="T13" fmla="*/ -1 h 64000"/>
                <a:gd name="T14" fmla="*/ 3 w 64000"/>
                <a:gd name="T15" fmla="*/ -1 h 64000"/>
                <a:gd name="T16" fmla="*/ 3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a:extLst>
                <a:ext uri="{FF2B5EF4-FFF2-40B4-BE49-F238E27FC236}">
                  <a16:creationId xmlns:a16="http://schemas.microsoft.com/office/drawing/2014/main" id="{EC1445FD-690A-4893-AD2D-F4A243AF85E2}"/>
                </a:ext>
              </a:extLst>
            </p:cNvPr>
            <p:cNvSpPr>
              <a:spLocks noChangeArrowheads="1"/>
            </p:cNvSpPr>
            <p:nvPr/>
          </p:nvSpPr>
          <p:spPr bwMode="auto">
            <a:xfrm>
              <a:off x="-1528" y="0"/>
              <a:ext cx="1949" cy="1987"/>
            </a:xfrm>
            <a:custGeom>
              <a:avLst/>
              <a:gdLst>
                <a:gd name="T0" fmla="*/ 1 w 64000"/>
                <a:gd name="T1" fmla="*/ -1 h 64000"/>
                <a:gd name="T2" fmla="*/ 2 w 64000"/>
                <a:gd name="T3" fmla="*/ 0 h 64000"/>
                <a:gd name="T4" fmla="*/ 1 w 64000"/>
                <a:gd name="T5" fmla="*/ 1 h 64000"/>
                <a:gd name="T6" fmla="*/ 1 w 64000"/>
                <a:gd name="T7" fmla="*/ 1 h 64000"/>
                <a:gd name="T8" fmla="*/ 1 w 64000"/>
                <a:gd name="T9" fmla="*/ 1 h 64000"/>
                <a:gd name="T10" fmla="*/ 1 w 64000"/>
                <a:gd name="T11" fmla="*/ 1 h 64000"/>
                <a:gd name="T12" fmla="*/ 1 w 64000"/>
                <a:gd name="T13" fmla="*/ -1 h 64000"/>
                <a:gd name="T14" fmla="*/ 1 w 64000"/>
                <a:gd name="T15" fmla="*/ -1 h 64000"/>
                <a:gd name="T16" fmla="*/ 1 w 64000"/>
                <a:gd name="T17" fmla="*/ -1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a:extLst>
                <a:ext uri="{FF2B5EF4-FFF2-40B4-BE49-F238E27FC236}">
                  <a16:creationId xmlns:a16="http://schemas.microsoft.com/office/drawing/2014/main" id="{39F43C05-91DA-486F-80EE-CA09B385967E}"/>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a:extLst>
              <a:ext uri="{FF2B5EF4-FFF2-40B4-BE49-F238E27FC236}">
                <a16:creationId xmlns:a16="http://schemas.microsoft.com/office/drawing/2014/main" id="{4C760990-BB96-4872-A208-B8871FE44D9D}"/>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7">
            <a:extLst>
              <a:ext uri="{FF2B5EF4-FFF2-40B4-BE49-F238E27FC236}">
                <a16:creationId xmlns:a16="http://schemas.microsoft.com/office/drawing/2014/main" id="{22884B50-180B-4FD0-BD58-F883E49B8A71}"/>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50216" name="Rectangle 8">
            <a:extLst>
              <a:ext uri="{FF2B5EF4-FFF2-40B4-BE49-F238E27FC236}">
                <a16:creationId xmlns:a16="http://schemas.microsoft.com/office/drawing/2014/main" id="{F2387BE3-3F2E-420B-AF96-383896B43D09}"/>
              </a:ext>
            </a:extLst>
          </p:cNvPr>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350217" name="Rectangle 9">
            <a:extLst>
              <a:ext uri="{FF2B5EF4-FFF2-40B4-BE49-F238E27FC236}">
                <a16:creationId xmlns:a16="http://schemas.microsoft.com/office/drawing/2014/main" id="{EBE700E9-0777-4DCB-A0E9-939DA588852F}"/>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ltLang="en-US"/>
          </a:p>
        </p:txBody>
      </p:sp>
      <p:sp>
        <p:nvSpPr>
          <p:cNvPr id="350218" name="Rectangle 10">
            <a:extLst>
              <a:ext uri="{FF2B5EF4-FFF2-40B4-BE49-F238E27FC236}">
                <a16:creationId xmlns:a16="http://schemas.microsoft.com/office/drawing/2014/main" id="{1720C0CB-A806-4427-BAFB-491F63F68806}"/>
              </a:ext>
            </a:extLst>
          </p:cNvPr>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B7363A-C26B-48CB-822C-BEF8CF24BD6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32"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Lst>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
        <a:defRPr sz="29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l"/>
        <a:defRPr sz="25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5000"/>
        <a:buFont typeface="Wingdings" panose="05000000000000000000" pitchFamily="2" charset="2"/>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CE3E49F-9040-4FC9-BB3D-DDAA270E5327}"/>
              </a:ext>
            </a:extLst>
          </p:cNvPr>
          <p:cNvSpPr>
            <a:spLocks noGrp="1" noChangeArrowheads="1"/>
          </p:cNvSpPr>
          <p:nvPr>
            <p:ph type="title"/>
          </p:nvPr>
        </p:nvSpPr>
        <p:spPr>
          <a:xfrm>
            <a:off x="1981200" y="801469"/>
            <a:ext cx="5562600" cy="646331"/>
          </a:xfrm>
        </p:spPr>
        <p:txBody>
          <a:bodyPr wrap="square">
            <a:spAutoFit/>
          </a:bodyPr>
          <a:lstStyle/>
          <a:p>
            <a:pPr eaLnBrk="1" hangingPunct="1"/>
            <a:r>
              <a:rPr lang="en-US" altLang="en-US" dirty="0"/>
              <a:t>LESSONS FROM JONAH</a:t>
            </a:r>
            <a:endParaRPr lang="en-US" altLang="en-US" dirty="0">
              <a:solidFill>
                <a:schemeClr val="tx1"/>
              </a:solidFill>
              <a:latin typeface="Verdana" panose="020B0604030504040204" pitchFamily="34" charset="0"/>
            </a:endParaRPr>
          </a:p>
        </p:txBody>
      </p:sp>
      <p:sp>
        <p:nvSpPr>
          <p:cNvPr id="3" name="TextBox 2">
            <a:extLst>
              <a:ext uri="{FF2B5EF4-FFF2-40B4-BE49-F238E27FC236}">
                <a16:creationId xmlns:a16="http://schemas.microsoft.com/office/drawing/2014/main" id="{99300436-A200-4612-A2D5-DE170DB6F80C}"/>
              </a:ext>
            </a:extLst>
          </p:cNvPr>
          <p:cNvSpPr txBox="1"/>
          <p:nvPr/>
        </p:nvSpPr>
        <p:spPr>
          <a:xfrm>
            <a:off x="4876800" y="1676400"/>
            <a:ext cx="2667000" cy="461665"/>
          </a:xfrm>
          <a:prstGeom prst="rect">
            <a:avLst/>
          </a:prstGeom>
          <a:noFill/>
        </p:spPr>
        <p:txBody>
          <a:bodyPr wrap="square" rtlCol="0">
            <a:spAutoFit/>
          </a:bodyPr>
          <a:lstStyle/>
          <a:p>
            <a:r>
              <a:rPr lang="en-US" sz="2400" dirty="0">
                <a:solidFill>
                  <a:schemeClr val="tx2"/>
                </a:solidFill>
                <a:latin typeface="Arial" panose="020B0604020202020204" pitchFamily="34" charset="0"/>
                <a:cs typeface="Arial" panose="020B0604020202020204" pitchFamily="34" charset="0"/>
              </a:rPr>
              <a:t>Matthew 12:38-42</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87512D6-F711-4662-A3F8-D53E57E336B3}"/>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Appointments of God</a:t>
            </a:r>
            <a:endParaRPr lang="en-US" altLang="en-US" dirty="0">
              <a:solidFill>
                <a:schemeClr val="tx1"/>
              </a:solidFill>
              <a:latin typeface="Verdana" panose="020B0604030504040204" pitchFamily="34" charset="0"/>
            </a:endParaRPr>
          </a:p>
        </p:txBody>
      </p:sp>
      <p:sp>
        <p:nvSpPr>
          <p:cNvPr id="14339" name="Rectangle 3">
            <a:extLst>
              <a:ext uri="{FF2B5EF4-FFF2-40B4-BE49-F238E27FC236}">
                <a16:creationId xmlns:a16="http://schemas.microsoft.com/office/drawing/2014/main" id="{E23D6E73-AA90-459E-871F-8C446CEB5DC2}"/>
              </a:ext>
            </a:extLst>
          </p:cNvPr>
          <p:cNvSpPr>
            <a:spLocks noGrp="1" noChangeArrowheads="1"/>
          </p:cNvSpPr>
          <p:nvPr>
            <p:ph type="body" idx="1"/>
          </p:nvPr>
        </p:nvSpPr>
        <p:spPr>
          <a:xfrm>
            <a:off x="561681" y="1524000"/>
            <a:ext cx="8429919" cy="4647426"/>
          </a:xfrm>
        </p:spPr>
        <p:txBody>
          <a:bodyPr wrap="square">
            <a:spAutoFit/>
          </a:bodyPr>
          <a:lstStyle/>
          <a:p>
            <a:pPr eaLnBrk="1" hangingPunct="1"/>
            <a:r>
              <a:rPr lang="en-US" altLang="en-US" sz="2000" dirty="0"/>
              <a:t>In the book of Hebrews, we learn …</a:t>
            </a:r>
          </a:p>
          <a:p>
            <a:pPr eaLnBrk="1" hangingPunct="1">
              <a:buFont typeface="Wingdings" panose="05000000000000000000" pitchFamily="2" charset="2"/>
              <a:buNone/>
            </a:pPr>
            <a:r>
              <a:rPr lang="en-US" altLang="en-US" sz="2000" dirty="0"/>
              <a:t>	“… It is appointed for men to die once and after this comes judgment, so Christ also, having been offered once to bear the sins of many, will appear a second time for salvation without reference to sin, to those who eagerly await Him.” (Hebrews 9:27)</a:t>
            </a:r>
          </a:p>
          <a:p>
            <a:pPr eaLnBrk="1" hangingPunct="1">
              <a:buFont typeface="Wingdings" panose="05000000000000000000" pitchFamily="2" charset="2"/>
              <a:buNone/>
            </a:pPr>
            <a:endParaRPr lang="en-US" altLang="en-US" sz="2000" dirty="0"/>
          </a:p>
          <a:p>
            <a:pPr eaLnBrk="1" hangingPunct="1"/>
            <a:r>
              <a:rPr lang="en-US" altLang="en-US" sz="2000" dirty="0"/>
              <a:t>In the book of Acts, we learn …</a:t>
            </a:r>
          </a:p>
          <a:p>
            <a:pPr eaLnBrk="1" hangingPunct="1">
              <a:buFont typeface="Wingdings" panose="05000000000000000000" pitchFamily="2" charset="2"/>
              <a:buNone/>
            </a:pPr>
            <a:r>
              <a:rPr lang="en-US" altLang="en-US" sz="2000" dirty="0"/>
              <a:t>	“… Therefore having overlooked the times of ignorance, God is now declaring to men that all people everywhere should repent, because He has fixed a day in which He will judge the world in righteousness through a Man whom He has appointed, having furnished proof to all men by raising Him from the dead.” (Acts 17:30-31)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 calcmode="lin" valueType="num">
                                      <p:cBhvr additive="base">
                                        <p:cTn id="19"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xEl>
                                              <p:pRg st="4" end="4"/>
                                            </p:txEl>
                                          </p:spTgt>
                                        </p:tgtEl>
                                        <p:attrNameLst>
                                          <p:attrName>style.visibility</p:attrName>
                                        </p:attrNameLst>
                                      </p:cBhvr>
                                      <p:to>
                                        <p:strVal val="visible"/>
                                      </p:to>
                                    </p:set>
                                    <p:anim calcmode="lin" valueType="num">
                                      <p:cBhvr additive="base">
                                        <p:cTn id="25"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0450" name="Rectangle 2">
            <a:extLst>
              <a:ext uri="{FF2B5EF4-FFF2-40B4-BE49-F238E27FC236}">
                <a16:creationId xmlns:a16="http://schemas.microsoft.com/office/drawing/2014/main" id="{B49E9766-A984-43E8-B97F-C729BA358B71}"/>
              </a:ext>
            </a:extLst>
          </p:cNvPr>
          <p:cNvSpPr>
            <a:spLocks noGrp="1" noChangeArrowheads="1"/>
          </p:cNvSpPr>
          <p:nvPr>
            <p:ph type="title"/>
          </p:nvPr>
        </p:nvSpPr>
        <p:spPr>
          <a:xfrm>
            <a:off x="990600" y="446782"/>
            <a:ext cx="7313613" cy="1077218"/>
          </a:xfrm>
        </p:spPr>
        <p:txBody>
          <a:bodyPr>
            <a:spAutoFit/>
          </a:bodyPr>
          <a:lstStyle/>
          <a:p>
            <a:pPr algn="ctr" eaLnBrk="1" hangingPunct="1"/>
            <a:r>
              <a:rPr lang="en-US" altLang="en-US" sz="3200" dirty="0">
                <a:solidFill>
                  <a:schemeClr val="tx1"/>
                </a:solidFill>
                <a:latin typeface="Verdana" panose="020B0604030504040204" pitchFamily="34" charset="0"/>
              </a:rPr>
              <a:t>The Invitation of Christ to receive the gift of Eternal Life</a:t>
            </a:r>
          </a:p>
        </p:txBody>
      </p:sp>
      <p:sp>
        <p:nvSpPr>
          <p:cNvPr id="360451" name="Rectangle 3">
            <a:extLst>
              <a:ext uri="{FF2B5EF4-FFF2-40B4-BE49-F238E27FC236}">
                <a16:creationId xmlns:a16="http://schemas.microsoft.com/office/drawing/2014/main" id="{8F6CD065-D054-452E-AC60-759DBD6AA9F0}"/>
              </a:ext>
            </a:extLst>
          </p:cNvPr>
          <p:cNvSpPr>
            <a:spLocks noGrp="1" noChangeArrowheads="1"/>
          </p:cNvSpPr>
          <p:nvPr>
            <p:ph type="body" idx="1"/>
          </p:nvPr>
        </p:nvSpPr>
        <p:spPr>
          <a:xfrm>
            <a:off x="657519" y="2209800"/>
            <a:ext cx="7848600" cy="2785378"/>
          </a:xfrm>
        </p:spPr>
        <p:txBody>
          <a:bodyPr wrap="square">
            <a:spAutoFit/>
          </a:bodyPr>
          <a:lstStyle/>
          <a:p>
            <a:pPr eaLnBrk="1" hangingPunct="1"/>
            <a:r>
              <a:rPr lang="en-US" altLang="en-US" sz="2500" dirty="0"/>
              <a:t>Hear (Romans 10:14-17, James 1:21)</a:t>
            </a:r>
          </a:p>
          <a:p>
            <a:pPr eaLnBrk="1" hangingPunct="1"/>
            <a:r>
              <a:rPr lang="en-US" altLang="en-US" sz="2500" dirty="0"/>
              <a:t>Believe (Hebrews 11:6, Ephesians 2:8-10)</a:t>
            </a:r>
          </a:p>
          <a:p>
            <a:pPr eaLnBrk="1" hangingPunct="1"/>
            <a:r>
              <a:rPr lang="en-US" altLang="en-US" sz="2500" dirty="0"/>
              <a:t>Repent (Luke 13:3, Acts 17:30)</a:t>
            </a:r>
          </a:p>
          <a:p>
            <a:pPr eaLnBrk="1" hangingPunct="1"/>
            <a:r>
              <a:rPr lang="en-US" altLang="en-US" sz="2500" dirty="0"/>
              <a:t>Confess (Romans 10:10, Matthew 10:32-33)</a:t>
            </a:r>
          </a:p>
          <a:p>
            <a:pPr eaLnBrk="1" hangingPunct="1"/>
            <a:r>
              <a:rPr lang="en-US" altLang="en-US" sz="2500" dirty="0"/>
              <a:t>Be Baptized (Mark 16:16, Galatians 3:23-27)</a:t>
            </a:r>
          </a:p>
          <a:p>
            <a:pPr eaLnBrk="1" hangingPunct="1"/>
            <a:r>
              <a:rPr lang="en-US" altLang="en-US" sz="2500" dirty="0"/>
              <a:t>Remain Obedient to God (Matthew 7:21)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0450"/>
                                        </p:tgtEl>
                                        <p:attrNameLst>
                                          <p:attrName>style.visibility</p:attrName>
                                        </p:attrNameLst>
                                      </p:cBhvr>
                                      <p:to>
                                        <p:strVal val="visible"/>
                                      </p:to>
                                    </p:set>
                                    <p:animEffect transition="in" filter="fade">
                                      <p:cBhvr>
                                        <p:cTn id="7" dur="2000"/>
                                        <p:tgtEl>
                                          <p:spTgt spid="3604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60451">
                                            <p:txEl>
                                              <p:pRg st="0" end="0"/>
                                            </p:txEl>
                                          </p:spTgt>
                                        </p:tgtEl>
                                        <p:attrNameLst>
                                          <p:attrName>style.visibility</p:attrName>
                                        </p:attrNameLst>
                                      </p:cBhvr>
                                      <p:to>
                                        <p:strVal val="visible"/>
                                      </p:to>
                                    </p:set>
                                    <p:anim calcmode="lin" valueType="num">
                                      <p:cBhvr additive="base">
                                        <p:cTn id="12" dur="500" fill="hold"/>
                                        <p:tgtEl>
                                          <p:spTgt spid="36045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60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60451">
                                            <p:txEl>
                                              <p:pRg st="1" end="1"/>
                                            </p:txEl>
                                          </p:spTgt>
                                        </p:tgtEl>
                                        <p:attrNameLst>
                                          <p:attrName>style.visibility</p:attrName>
                                        </p:attrNameLst>
                                      </p:cBhvr>
                                      <p:to>
                                        <p:strVal val="visible"/>
                                      </p:to>
                                    </p:set>
                                    <p:anim calcmode="lin" valueType="num">
                                      <p:cBhvr additive="base">
                                        <p:cTn id="18" dur="500" fill="hold"/>
                                        <p:tgtEl>
                                          <p:spTgt spid="360451">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60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60451">
                                            <p:txEl>
                                              <p:pRg st="2" end="2"/>
                                            </p:txEl>
                                          </p:spTgt>
                                        </p:tgtEl>
                                        <p:attrNameLst>
                                          <p:attrName>style.visibility</p:attrName>
                                        </p:attrNameLst>
                                      </p:cBhvr>
                                      <p:to>
                                        <p:strVal val="visible"/>
                                      </p:to>
                                    </p:set>
                                    <p:anim calcmode="lin" valueType="num">
                                      <p:cBhvr additive="base">
                                        <p:cTn id="24" dur="500" fill="hold"/>
                                        <p:tgtEl>
                                          <p:spTgt spid="36045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60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60451">
                                            <p:txEl>
                                              <p:pRg st="3" end="3"/>
                                            </p:txEl>
                                          </p:spTgt>
                                        </p:tgtEl>
                                        <p:attrNameLst>
                                          <p:attrName>style.visibility</p:attrName>
                                        </p:attrNameLst>
                                      </p:cBhvr>
                                      <p:to>
                                        <p:strVal val="visible"/>
                                      </p:to>
                                    </p:set>
                                    <p:anim calcmode="lin" valueType="num">
                                      <p:cBhvr additive="base">
                                        <p:cTn id="30" dur="500" fill="hold"/>
                                        <p:tgtEl>
                                          <p:spTgt spid="360451">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60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60451">
                                            <p:txEl>
                                              <p:pRg st="4" end="4"/>
                                            </p:txEl>
                                          </p:spTgt>
                                        </p:tgtEl>
                                        <p:attrNameLst>
                                          <p:attrName>style.visibility</p:attrName>
                                        </p:attrNameLst>
                                      </p:cBhvr>
                                      <p:to>
                                        <p:strVal val="visible"/>
                                      </p:to>
                                    </p:set>
                                    <p:anim calcmode="lin" valueType="num">
                                      <p:cBhvr additive="base">
                                        <p:cTn id="36" dur="500" fill="hold"/>
                                        <p:tgtEl>
                                          <p:spTgt spid="360451">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04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60451">
                                            <p:txEl>
                                              <p:pRg st="5" end="5"/>
                                            </p:txEl>
                                          </p:spTgt>
                                        </p:tgtEl>
                                        <p:attrNameLst>
                                          <p:attrName>style.visibility</p:attrName>
                                        </p:attrNameLst>
                                      </p:cBhvr>
                                      <p:to>
                                        <p:strVal val="visible"/>
                                      </p:to>
                                    </p:set>
                                    <p:anim calcmode="lin" valueType="num">
                                      <p:cBhvr additive="base">
                                        <p:cTn id="42" dur="500" fill="hold"/>
                                        <p:tgtEl>
                                          <p:spTgt spid="360451">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6045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0" grpId="0"/>
      <p:bldP spid="36045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40CE37E-A47E-4DA9-A2F7-5B5B489E233E}"/>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OUTLINE OF JONAH</a:t>
            </a:r>
            <a:endParaRPr lang="en-US" altLang="en-US" dirty="0">
              <a:solidFill>
                <a:schemeClr val="tx1"/>
              </a:solidFill>
              <a:latin typeface="Verdana" panose="020B0604030504040204" pitchFamily="34" charset="0"/>
            </a:endParaRPr>
          </a:p>
        </p:txBody>
      </p:sp>
      <p:sp>
        <p:nvSpPr>
          <p:cNvPr id="5123" name="Rectangle 3">
            <a:extLst>
              <a:ext uri="{FF2B5EF4-FFF2-40B4-BE49-F238E27FC236}">
                <a16:creationId xmlns:a16="http://schemas.microsoft.com/office/drawing/2014/main" id="{A9509E18-CA46-4F79-AAC8-422B4B60A6A5}"/>
              </a:ext>
            </a:extLst>
          </p:cNvPr>
          <p:cNvSpPr>
            <a:spLocks noGrp="1" noChangeArrowheads="1"/>
          </p:cNvSpPr>
          <p:nvPr>
            <p:ph type="body" idx="1"/>
          </p:nvPr>
        </p:nvSpPr>
        <p:spPr>
          <a:xfrm>
            <a:off x="1068388" y="1687513"/>
            <a:ext cx="8001000" cy="3751796"/>
          </a:xfrm>
        </p:spPr>
        <p:txBody>
          <a:bodyPr>
            <a:spAutoFit/>
          </a:bodyPr>
          <a:lstStyle/>
          <a:p>
            <a:pPr eaLnBrk="1" hangingPunct="1"/>
            <a:r>
              <a:rPr lang="en-US" altLang="en-US" dirty="0"/>
              <a:t>Chapter 1: Running from God</a:t>
            </a:r>
          </a:p>
          <a:p>
            <a:pPr marL="0" indent="0" eaLnBrk="1" hangingPunct="1">
              <a:buNone/>
            </a:pPr>
            <a:endParaRPr lang="en-US" altLang="en-US" dirty="0"/>
          </a:p>
          <a:p>
            <a:pPr eaLnBrk="1" hangingPunct="1"/>
            <a:r>
              <a:rPr lang="en-US" altLang="en-US" dirty="0"/>
              <a:t>Chapter 2: Running back to God</a:t>
            </a:r>
          </a:p>
          <a:p>
            <a:pPr marL="0" indent="0" eaLnBrk="1" hangingPunct="1">
              <a:buNone/>
            </a:pPr>
            <a:endParaRPr lang="en-US" altLang="en-US" dirty="0"/>
          </a:p>
          <a:p>
            <a:pPr eaLnBrk="1" hangingPunct="1"/>
            <a:r>
              <a:rPr lang="en-US" altLang="en-US" dirty="0"/>
              <a:t>Chapter 3: Running with God</a:t>
            </a:r>
          </a:p>
          <a:p>
            <a:pPr marL="0" indent="0" eaLnBrk="1" hangingPunct="1">
              <a:buNone/>
            </a:pPr>
            <a:endParaRPr lang="en-US" altLang="en-US" dirty="0"/>
          </a:p>
          <a:p>
            <a:pPr eaLnBrk="1" hangingPunct="1"/>
            <a:r>
              <a:rPr lang="en-US" altLang="en-US" dirty="0"/>
              <a:t>Chapter 4: Running ahead of God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 calcmode="lin" valueType="num">
                                      <p:cBhvr additive="base">
                                        <p:cTn id="19"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3">
                                            <p:txEl>
                                              <p:pRg st="6" end="6"/>
                                            </p:txEl>
                                          </p:spTgt>
                                        </p:tgtEl>
                                        <p:attrNameLst>
                                          <p:attrName>style.visibility</p:attrName>
                                        </p:attrNameLst>
                                      </p:cBhvr>
                                      <p:to>
                                        <p:strVal val="visible"/>
                                      </p:to>
                                    </p:set>
                                    <p:anim calcmode="lin" valueType="num">
                                      <p:cBhvr additive="base">
                                        <p:cTn id="25" dur="500" fill="hold"/>
                                        <p:tgtEl>
                                          <p:spTgt spid="512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2" descr="Jonah map best">
            <a:extLst>
              <a:ext uri="{FF2B5EF4-FFF2-40B4-BE49-F238E27FC236}">
                <a16:creationId xmlns:a16="http://schemas.microsoft.com/office/drawing/2014/main" id="{79D224B5-A891-489B-A3C1-CE09F50CD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0"/>
            <a:ext cx="9153525" cy="525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a:extLst>
              <a:ext uri="{FF2B5EF4-FFF2-40B4-BE49-F238E27FC236}">
                <a16:creationId xmlns:a16="http://schemas.microsoft.com/office/drawing/2014/main" id="{12E94857-9913-47A7-921D-109926242D12}"/>
              </a:ext>
            </a:extLst>
          </p:cNvPr>
          <p:cNvSpPr>
            <a:spLocks noGrp="1" noChangeArrowheads="1"/>
          </p:cNvSpPr>
          <p:nvPr>
            <p:ph type="title"/>
          </p:nvPr>
        </p:nvSpPr>
        <p:spPr>
          <a:xfrm>
            <a:off x="1370013" y="268069"/>
            <a:ext cx="7313612" cy="646331"/>
          </a:xfrm>
        </p:spPr>
        <p:txBody>
          <a:bodyPr>
            <a:spAutoFit/>
          </a:bodyPr>
          <a:lstStyle/>
          <a:p>
            <a:pPr eaLnBrk="1" hangingPunct="1"/>
            <a:r>
              <a:rPr lang="en-US" altLang="en-US" dirty="0"/>
              <a:t> JONAH’S DESTINATIONS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6492FF7-7119-4CC9-B6E7-F58C6924ADB6}"/>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JONAH Chapter 1</a:t>
            </a:r>
            <a:endParaRPr lang="en-US" altLang="en-US" dirty="0">
              <a:solidFill>
                <a:schemeClr val="tx1"/>
              </a:solidFill>
              <a:latin typeface="Verdana" panose="020B0604030504040204" pitchFamily="34" charset="0"/>
            </a:endParaRPr>
          </a:p>
        </p:txBody>
      </p:sp>
      <p:sp>
        <p:nvSpPr>
          <p:cNvPr id="6147" name="Rectangle 3">
            <a:extLst>
              <a:ext uri="{FF2B5EF4-FFF2-40B4-BE49-F238E27FC236}">
                <a16:creationId xmlns:a16="http://schemas.microsoft.com/office/drawing/2014/main" id="{CB8D1355-447B-47B8-B112-E1AC780A47AD}"/>
              </a:ext>
            </a:extLst>
          </p:cNvPr>
          <p:cNvSpPr>
            <a:spLocks noGrp="1" noChangeArrowheads="1"/>
          </p:cNvSpPr>
          <p:nvPr>
            <p:ph type="body" idx="1"/>
          </p:nvPr>
        </p:nvSpPr>
        <p:spPr>
          <a:xfrm>
            <a:off x="542827" y="1600200"/>
            <a:ext cx="8448773" cy="4708981"/>
          </a:xfrm>
        </p:spPr>
        <p:txBody>
          <a:bodyPr wrap="square">
            <a:spAutoFit/>
          </a:bodyPr>
          <a:lstStyle/>
          <a:p>
            <a:pPr eaLnBrk="1" hangingPunct="1"/>
            <a:r>
              <a:rPr lang="en-US" altLang="en-US" sz="2400" dirty="0"/>
              <a:t>Running from God</a:t>
            </a:r>
          </a:p>
          <a:p>
            <a:pPr lvl="1" eaLnBrk="1" hangingPunct="1"/>
            <a:r>
              <a:rPr lang="en-US" altLang="en-US" sz="2000" dirty="0"/>
              <a:t>God commands Jonah to go to Nineveh and cry against it</a:t>
            </a:r>
          </a:p>
          <a:p>
            <a:pPr lvl="1" eaLnBrk="1" hangingPunct="1"/>
            <a:r>
              <a:rPr lang="en-US" altLang="en-US" sz="2000" dirty="0"/>
              <a:t>Jonah attempts to flee to Tarshish by going to Joppa and paying passage on a ship</a:t>
            </a:r>
          </a:p>
          <a:p>
            <a:pPr lvl="1" eaLnBrk="1" hangingPunct="1"/>
            <a:r>
              <a:rPr lang="en-US" altLang="en-US" sz="2000" dirty="0"/>
              <a:t>The Lord hurls a great wind and storm</a:t>
            </a:r>
          </a:p>
          <a:p>
            <a:pPr lvl="1" eaLnBrk="1" hangingPunct="1"/>
            <a:r>
              <a:rPr lang="en-US" altLang="en-US" sz="2000" dirty="0"/>
              <a:t>Every man cried to his god for salvation, however, no record that Jonah cried to his God</a:t>
            </a:r>
          </a:p>
          <a:p>
            <a:pPr lvl="1" eaLnBrk="1" hangingPunct="1"/>
            <a:r>
              <a:rPr lang="en-US" altLang="en-US" sz="2000" dirty="0"/>
              <a:t>Jonah admits that he is responsible for the storm and asks to be thrown overboard</a:t>
            </a:r>
          </a:p>
          <a:p>
            <a:pPr lvl="1" eaLnBrk="1" hangingPunct="1"/>
            <a:r>
              <a:rPr lang="en-US" altLang="en-US" sz="2000" dirty="0"/>
              <a:t>Jonah thrown into the sea, the storm stops</a:t>
            </a:r>
          </a:p>
          <a:p>
            <a:pPr lvl="1" eaLnBrk="1" hangingPunct="1"/>
            <a:r>
              <a:rPr lang="en-US" altLang="en-US" sz="2000" dirty="0"/>
              <a:t>Men feared the Lord, offered sacrifice, made vows</a:t>
            </a:r>
          </a:p>
          <a:p>
            <a:pPr lvl="1" eaLnBrk="1" hangingPunct="1"/>
            <a:r>
              <a:rPr lang="en-US" altLang="en-US" sz="2000" dirty="0"/>
              <a:t>God appoints a great fish to swallow Jonah</a:t>
            </a:r>
          </a:p>
          <a:p>
            <a:pPr lvl="1" eaLnBrk="1" hangingPunct="1"/>
            <a:r>
              <a:rPr lang="en-US" altLang="en-US" sz="2000" dirty="0"/>
              <a:t>Jonah lives inside the fish three days and three nights</a:t>
            </a:r>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 calcmode="lin" valueType="num">
                                      <p:cBhvr additive="base">
                                        <p:cTn id="31"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 calcmode="lin" valueType="num">
                                      <p:cBhvr additive="base">
                                        <p:cTn id="37"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147">
                                            <p:txEl>
                                              <p:pRg st="6" end="6"/>
                                            </p:txEl>
                                          </p:spTgt>
                                        </p:tgtEl>
                                        <p:attrNameLst>
                                          <p:attrName>style.visibility</p:attrName>
                                        </p:attrNameLst>
                                      </p:cBhvr>
                                      <p:to>
                                        <p:strVal val="visible"/>
                                      </p:to>
                                    </p:set>
                                    <p:anim calcmode="lin" valueType="num">
                                      <p:cBhvr additive="base">
                                        <p:cTn id="43"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147">
                                            <p:txEl>
                                              <p:pRg st="7" end="7"/>
                                            </p:txEl>
                                          </p:spTgt>
                                        </p:tgtEl>
                                        <p:attrNameLst>
                                          <p:attrName>style.visibility</p:attrName>
                                        </p:attrNameLst>
                                      </p:cBhvr>
                                      <p:to>
                                        <p:strVal val="visible"/>
                                      </p:to>
                                    </p:set>
                                    <p:anim calcmode="lin" valueType="num">
                                      <p:cBhvr additive="base">
                                        <p:cTn id="49"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1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147">
                                            <p:txEl>
                                              <p:pRg st="8" end="8"/>
                                            </p:txEl>
                                          </p:spTgt>
                                        </p:tgtEl>
                                        <p:attrNameLst>
                                          <p:attrName>style.visibility</p:attrName>
                                        </p:attrNameLst>
                                      </p:cBhvr>
                                      <p:to>
                                        <p:strVal val="visible"/>
                                      </p:to>
                                    </p:set>
                                    <p:anim calcmode="lin" valueType="num">
                                      <p:cBhvr additive="base">
                                        <p:cTn id="55"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14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147">
                                            <p:txEl>
                                              <p:pRg st="9" end="9"/>
                                            </p:txEl>
                                          </p:spTgt>
                                        </p:tgtEl>
                                        <p:attrNameLst>
                                          <p:attrName>style.visibility</p:attrName>
                                        </p:attrNameLst>
                                      </p:cBhvr>
                                      <p:to>
                                        <p:strVal val="visible"/>
                                      </p:to>
                                    </p:set>
                                    <p:anim calcmode="lin" valueType="num">
                                      <p:cBhvr additive="base">
                                        <p:cTn id="61" dur="500" fill="hold"/>
                                        <p:tgtEl>
                                          <p:spTgt spid="614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1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0E35531-5198-4570-B5CD-F18C6490EF68}"/>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JONAH Chapter 2</a:t>
            </a:r>
            <a:endParaRPr lang="en-US" altLang="en-US" dirty="0">
              <a:solidFill>
                <a:schemeClr val="tx1"/>
              </a:solidFill>
              <a:latin typeface="Verdana" panose="020B0604030504040204" pitchFamily="34" charset="0"/>
            </a:endParaRPr>
          </a:p>
        </p:txBody>
      </p:sp>
      <p:sp>
        <p:nvSpPr>
          <p:cNvPr id="8195" name="Rectangle 3">
            <a:extLst>
              <a:ext uri="{FF2B5EF4-FFF2-40B4-BE49-F238E27FC236}">
                <a16:creationId xmlns:a16="http://schemas.microsoft.com/office/drawing/2014/main" id="{7713F14F-CD1C-4C7E-BC01-BCD407479C89}"/>
              </a:ext>
            </a:extLst>
          </p:cNvPr>
          <p:cNvSpPr>
            <a:spLocks noGrp="1" noChangeArrowheads="1"/>
          </p:cNvSpPr>
          <p:nvPr>
            <p:ph type="body" idx="1"/>
          </p:nvPr>
        </p:nvSpPr>
        <p:spPr>
          <a:xfrm>
            <a:off x="533400" y="1600200"/>
            <a:ext cx="8458200" cy="4953000"/>
          </a:xfrm>
        </p:spPr>
        <p:txBody>
          <a:bodyPr wrap="square">
            <a:spAutoFit/>
          </a:bodyPr>
          <a:lstStyle/>
          <a:p>
            <a:pPr eaLnBrk="1" hangingPunct="1">
              <a:lnSpc>
                <a:spcPct val="90000"/>
              </a:lnSpc>
            </a:pPr>
            <a:r>
              <a:rPr lang="en-US" altLang="en-US" sz="2400" dirty="0"/>
              <a:t>Running back to God</a:t>
            </a:r>
          </a:p>
          <a:p>
            <a:pPr lvl="1" eaLnBrk="1" hangingPunct="1">
              <a:lnSpc>
                <a:spcPct val="90000"/>
              </a:lnSpc>
            </a:pPr>
            <a:r>
              <a:rPr lang="en-US" altLang="en-US" sz="2000" dirty="0"/>
              <a:t>Jonah prays to God from inside the fish</a:t>
            </a:r>
          </a:p>
          <a:p>
            <a:pPr lvl="1" eaLnBrk="1" hangingPunct="1">
              <a:lnSpc>
                <a:spcPct val="90000"/>
              </a:lnSpc>
            </a:pPr>
            <a:r>
              <a:rPr lang="en-US" altLang="en-US" sz="2000" dirty="0"/>
              <a:t>Jonah credits God for hearing his distress while in the sea</a:t>
            </a:r>
          </a:p>
          <a:p>
            <a:pPr lvl="1" eaLnBrk="1" hangingPunct="1">
              <a:lnSpc>
                <a:spcPct val="90000"/>
              </a:lnSpc>
            </a:pPr>
            <a:r>
              <a:rPr lang="en-US" altLang="en-US" sz="2000" dirty="0"/>
              <a:t>Jonah credits God for answering his call of distress</a:t>
            </a:r>
          </a:p>
          <a:p>
            <a:pPr lvl="1" eaLnBrk="1" hangingPunct="1">
              <a:lnSpc>
                <a:spcPct val="90000"/>
              </a:lnSpc>
            </a:pPr>
            <a:r>
              <a:rPr lang="en-US" altLang="en-US" sz="2000" dirty="0"/>
              <a:t>Jonah credits God’s ownership of the breakers and the billows</a:t>
            </a:r>
          </a:p>
          <a:p>
            <a:pPr lvl="1" eaLnBrk="1" hangingPunct="1">
              <a:lnSpc>
                <a:spcPct val="90000"/>
              </a:lnSpc>
            </a:pPr>
            <a:r>
              <a:rPr lang="en-US" altLang="en-US" sz="2000" dirty="0"/>
              <a:t>Jonah describes his desperation as he was encompassed by water, weeds wrapped around his head – to the point of death</a:t>
            </a:r>
          </a:p>
          <a:p>
            <a:pPr lvl="1" eaLnBrk="1" hangingPunct="1">
              <a:lnSpc>
                <a:spcPct val="90000"/>
              </a:lnSpc>
            </a:pPr>
            <a:r>
              <a:rPr lang="en-US" altLang="en-US" sz="2000" dirty="0"/>
              <a:t>Jonah credits God with his salvation, sparing his life from drowning by sending a great fish</a:t>
            </a:r>
          </a:p>
          <a:p>
            <a:pPr lvl="1" eaLnBrk="1" hangingPunct="1">
              <a:lnSpc>
                <a:spcPct val="90000"/>
              </a:lnSpc>
            </a:pPr>
            <a:r>
              <a:rPr lang="en-US" altLang="en-US" sz="2000" dirty="0"/>
              <a:t>Jonah points out the folly of those who regard vain idols</a:t>
            </a:r>
          </a:p>
          <a:p>
            <a:pPr lvl="1" eaLnBrk="1" hangingPunct="1">
              <a:lnSpc>
                <a:spcPct val="90000"/>
              </a:lnSpc>
            </a:pPr>
            <a:r>
              <a:rPr lang="en-US" altLang="en-US" sz="2000" dirty="0"/>
              <a:t>Jonah offers thanksgiving, promising sacrifice and fulfillment of vows, noting “Salvation is from the Lord.”</a:t>
            </a:r>
          </a:p>
          <a:p>
            <a:pPr lvl="1" eaLnBrk="1" hangingPunct="1">
              <a:lnSpc>
                <a:spcPct val="90000"/>
              </a:lnSpc>
            </a:pPr>
            <a:r>
              <a:rPr lang="en-US" altLang="en-US" sz="2000" dirty="0"/>
              <a:t>God commands the fish to vomit Jonah onto dry land</a:t>
            </a:r>
            <a:endParaRPr lang="en-US"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additive="base">
                                        <p:cTn id="43"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195">
                                            <p:txEl>
                                              <p:pRg st="7" end="7"/>
                                            </p:txEl>
                                          </p:spTgt>
                                        </p:tgtEl>
                                        <p:attrNameLst>
                                          <p:attrName>style.visibility</p:attrName>
                                        </p:attrNameLst>
                                      </p:cBhvr>
                                      <p:to>
                                        <p:strVal val="visible"/>
                                      </p:to>
                                    </p:set>
                                    <p:anim calcmode="lin" valueType="num">
                                      <p:cBhvr additive="base">
                                        <p:cTn id="49" dur="500" fill="hold"/>
                                        <p:tgtEl>
                                          <p:spTgt spid="819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19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195">
                                            <p:txEl>
                                              <p:pRg st="8" end="8"/>
                                            </p:txEl>
                                          </p:spTgt>
                                        </p:tgtEl>
                                        <p:attrNameLst>
                                          <p:attrName>style.visibility</p:attrName>
                                        </p:attrNameLst>
                                      </p:cBhvr>
                                      <p:to>
                                        <p:strVal val="visible"/>
                                      </p:to>
                                    </p:set>
                                    <p:anim calcmode="lin" valueType="num">
                                      <p:cBhvr additive="base">
                                        <p:cTn id="55" dur="500" fill="hold"/>
                                        <p:tgtEl>
                                          <p:spTgt spid="819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1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195">
                                            <p:txEl>
                                              <p:pRg st="9" end="9"/>
                                            </p:txEl>
                                          </p:spTgt>
                                        </p:tgtEl>
                                        <p:attrNameLst>
                                          <p:attrName>style.visibility</p:attrName>
                                        </p:attrNameLst>
                                      </p:cBhvr>
                                      <p:to>
                                        <p:strVal val="visible"/>
                                      </p:to>
                                    </p:set>
                                    <p:anim calcmode="lin" valueType="num">
                                      <p:cBhvr additive="base">
                                        <p:cTn id="61" dur="500" fill="hold"/>
                                        <p:tgtEl>
                                          <p:spTgt spid="819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19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518290B-6199-4DB3-B87A-1E269528F32C}"/>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JONAH Chapter 3</a:t>
            </a:r>
            <a:endParaRPr lang="en-US" altLang="en-US" dirty="0">
              <a:solidFill>
                <a:schemeClr val="tx1"/>
              </a:solidFill>
              <a:latin typeface="Verdana" panose="020B0604030504040204" pitchFamily="34" charset="0"/>
            </a:endParaRPr>
          </a:p>
        </p:txBody>
      </p:sp>
      <p:sp>
        <p:nvSpPr>
          <p:cNvPr id="9219" name="Rectangle 3">
            <a:extLst>
              <a:ext uri="{FF2B5EF4-FFF2-40B4-BE49-F238E27FC236}">
                <a16:creationId xmlns:a16="http://schemas.microsoft.com/office/drawing/2014/main" id="{528CE07C-E7CC-41F9-B751-76B445CC7F44}"/>
              </a:ext>
            </a:extLst>
          </p:cNvPr>
          <p:cNvSpPr>
            <a:spLocks noGrp="1" noChangeArrowheads="1"/>
          </p:cNvSpPr>
          <p:nvPr>
            <p:ph type="body" idx="1"/>
          </p:nvPr>
        </p:nvSpPr>
        <p:spPr>
          <a:xfrm>
            <a:off x="542827" y="1600200"/>
            <a:ext cx="8372573" cy="4524315"/>
          </a:xfrm>
        </p:spPr>
        <p:txBody>
          <a:bodyPr wrap="square">
            <a:spAutoFit/>
          </a:bodyPr>
          <a:lstStyle/>
          <a:p>
            <a:pPr eaLnBrk="1" hangingPunct="1"/>
            <a:r>
              <a:rPr lang="en-US" altLang="en-US" sz="2400" dirty="0"/>
              <a:t>Running with God</a:t>
            </a:r>
          </a:p>
          <a:p>
            <a:pPr lvl="1" eaLnBrk="1" hangingPunct="1"/>
            <a:r>
              <a:rPr lang="en-US" altLang="en-US" sz="2000" dirty="0"/>
              <a:t>God commands Jonah again to go to Nineveh and cry against it, proclaiming what He would tell him</a:t>
            </a:r>
          </a:p>
          <a:p>
            <a:pPr lvl="1" eaLnBrk="1" hangingPunct="1"/>
            <a:r>
              <a:rPr lang="en-US" altLang="en-US" sz="2000" dirty="0"/>
              <a:t>Jonah obeyed God, arose, and went to Nineveh</a:t>
            </a:r>
          </a:p>
          <a:p>
            <a:pPr lvl="1" eaLnBrk="1" hangingPunct="1"/>
            <a:r>
              <a:rPr lang="en-US" altLang="en-US" sz="2000" dirty="0"/>
              <a:t>Jonah preached to a third of the city, “Yet 40 days and Nineveh will be overthrown.”</a:t>
            </a:r>
          </a:p>
          <a:p>
            <a:pPr lvl="1" eaLnBrk="1" hangingPunct="1"/>
            <a:r>
              <a:rPr lang="en-US" altLang="en-US" sz="2000" dirty="0"/>
              <a:t>Jonah convinced the people of Nineveh, they believed in God, fasted and put on sackcloth (signs of repentance)</a:t>
            </a:r>
          </a:p>
          <a:p>
            <a:pPr lvl="1" eaLnBrk="1" hangingPunct="1"/>
            <a:r>
              <a:rPr lang="en-US" altLang="en-US" sz="2000" dirty="0"/>
              <a:t>Word spread throughout the city, even to the king, who also believed, repented, and proclaimed a city-wide fast to avoid the judgment of God and certain destruction</a:t>
            </a:r>
          </a:p>
          <a:p>
            <a:pPr lvl="1" eaLnBrk="1" hangingPunct="1"/>
            <a:r>
              <a:rPr lang="en-US" altLang="en-US" sz="2000" dirty="0"/>
              <a:t>God witnessed their deeds, their repentance, and changed His mind regarding their destruction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219">
                                            <p:txEl>
                                              <p:pRg st="6" end="6"/>
                                            </p:txEl>
                                          </p:spTgt>
                                        </p:tgtEl>
                                        <p:attrNameLst>
                                          <p:attrName>style.visibility</p:attrName>
                                        </p:attrNameLst>
                                      </p:cBhvr>
                                      <p:to>
                                        <p:strVal val="visible"/>
                                      </p:to>
                                    </p:set>
                                    <p:anim calcmode="lin" valueType="num">
                                      <p:cBhvr additive="base">
                                        <p:cTn id="43"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2C09ACF-9B66-4B3E-96DE-553753A4B0CF}"/>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JONAH Chapter 4</a:t>
            </a:r>
            <a:endParaRPr lang="en-US" altLang="en-US" dirty="0">
              <a:solidFill>
                <a:schemeClr val="tx1"/>
              </a:solidFill>
              <a:latin typeface="Verdana" panose="020B0604030504040204" pitchFamily="34" charset="0"/>
            </a:endParaRPr>
          </a:p>
        </p:txBody>
      </p:sp>
      <p:sp>
        <p:nvSpPr>
          <p:cNvPr id="10243" name="Rectangle 3">
            <a:extLst>
              <a:ext uri="{FF2B5EF4-FFF2-40B4-BE49-F238E27FC236}">
                <a16:creationId xmlns:a16="http://schemas.microsoft.com/office/drawing/2014/main" id="{7266E093-B0D9-4700-B150-04C8F3D787FE}"/>
              </a:ext>
            </a:extLst>
          </p:cNvPr>
          <p:cNvSpPr>
            <a:spLocks noGrp="1" noChangeArrowheads="1"/>
          </p:cNvSpPr>
          <p:nvPr>
            <p:ph type="body" idx="1"/>
          </p:nvPr>
        </p:nvSpPr>
        <p:spPr>
          <a:xfrm>
            <a:off x="561681" y="1524000"/>
            <a:ext cx="8506119" cy="4942892"/>
          </a:xfrm>
        </p:spPr>
        <p:txBody>
          <a:bodyPr wrap="square">
            <a:spAutoFit/>
          </a:bodyPr>
          <a:lstStyle/>
          <a:p>
            <a:pPr eaLnBrk="1" hangingPunct="1"/>
            <a:r>
              <a:rPr lang="en-US" altLang="en-US" sz="2000" dirty="0"/>
              <a:t>Running ahead of God</a:t>
            </a:r>
          </a:p>
          <a:p>
            <a:pPr lvl="1" eaLnBrk="1" hangingPunct="1"/>
            <a:r>
              <a:rPr lang="en-US" altLang="en-US" sz="1800" dirty="0"/>
              <a:t>Jonah is displeased with God’s sparing of His wrath against Nineveh, and becomes angry, questioning God’s decision</a:t>
            </a:r>
          </a:p>
          <a:p>
            <a:pPr lvl="1" eaLnBrk="1" hangingPunct="1"/>
            <a:r>
              <a:rPr lang="en-US" altLang="en-US" sz="1800" dirty="0"/>
              <a:t>Jonah prays to God, telling Him “I told you so,” that if the people of Nineveh were preached to, that they might repent and be spared destruction, because of the compassionate nature of God</a:t>
            </a:r>
          </a:p>
          <a:p>
            <a:pPr lvl="1" eaLnBrk="1" hangingPunct="1"/>
            <a:r>
              <a:rPr lang="en-US" altLang="en-US" sz="1800" dirty="0"/>
              <a:t>Jonah pleads to die, as he doesn’t want to be held responsible for the salvation of a gentile nation, an enemy of Israel</a:t>
            </a:r>
          </a:p>
          <a:p>
            <a:pPr lvl="1" eaLnBrk="1" hangingPunct="1"/>
            <a:r>
              <a:rPr lang="en-US" altLang="en-US" sz="1800" dirty="0"/>
              <a:t>Jonah makes a shelter and sits to watch if God might still destroy the city (to follow his advice)</a:t>
            </a:r>
          </a:p>
          <a:p>
            <a:pPr lvl="1" eaLnBrk="1" hangingPunct="1"/>
            <a:r>
              <a:rPr lang="en-US" altLang="en-US" sz="1800" dirty="0"/>
              <a:t>God appoints a plant for shelter, then a worm to attack the plant, then a scorching east wind</a:t>
            </a:r>
          </a:p>
          <a:p>
            <a:pPr lvl="1" eaLnBrk="1" hangingPunct="1"/>
            <a:r>
              <a:rPr lang="en-US" altLang="en-US" sz="1800" dirty="0"/>
              <a:t>Jonah is angry once again and pleads to die</a:t>
            </a:r>
          </a:p>
          <a:p>
            <a:pPr lvl="1" eaLnBrk="1" hangingPunct="1"/>
            <a:r>
              <a:rPr lang="en-US" altLang="en-US" sz="1800" dirty="0"/>
              <a:t>God points out Jonah’s hypocrisy in feeling compassion for a plant and none for over 120,000 ignorant people and their animals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243">
                                            <p:txEl>
                                              <p:pRg st="4" end="4"/>
                                            </p:txEl>
                                          </p:spTgt>
                                        </p:tgtEl>
                                        <p:attrNameLst>
                                          <p:attrName>style.visibility</p:attrName>
                                        </p:attrNameLst>
                                      </p:cBhvr>
                                      <p:to>
                                        <p:strVal val="visible"/>
                                      </p:to>
                                    </p:set>
                                    <p:anim calcmode="lin" valueType="num">
                                      <p:cBhvr additive="base">
                                        <p:cTn id="31"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 calcmode="lin" valueType="num">
                                      <p:cBhvr additive="base">
                                        <p:cTn id="37"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additive="base">
                                        <p:cTn id="43"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243">
                                            <p:txEl>
                                              <p:pRg st="7" end="7"/>
                                            </p:txEl>
                                          </p:spTgt>
                                        </p:tgtEl>
                                        <p:attrNameLst>
                                          <p:attrName>style.visibility</p:attrName>
                                        </p:attrNameLst>
                                      </p:cBhvr>
                                      <p:to>
                                        <p:strVal val="visible"/>
                                      </p:to>
                                    </p:set>
                                    <p:anim calcmode="lin" valueType="num">
                                      <p:cBhvr additive="base">
                                        <p:cTn id="49" dur="500" fill="hold"/>
                                        <p:tgtEl>
                                          <p:spTgt spid="1024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B723F69-E251-4894-A683-F52B9692A241}"/>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LESSONS FROM JONAH</a:t>
            </a:r>
            <a:endParaRPr lang="en-US" altLang="en-US" dirty="0">
              <a:solidFill>
                <a:schemeClr val="tx1"/>
              </a:solidFill>
              <a:latin typeface="Verdana" panose="020B0604030504040204" pitchFamily="34" charset="0"/>
            </a:endParaRPr>
          </a:p>
        </p:txBody>
      </p:sp>
      <p:sp>
        <p:nvSpPr>
          <p:cNvPr id="11267" name="Rectangle 3">
            <a:extLst>
              <a:ext uri="{FF2B5EF4-FFF2-40B4-BE49-F238E27FC236}">
                <a16:creationId xmlns:a16="http://schemas.microsoft.com/office/drawing/2014/main" id="{EA3296E9-1DD5-4960-B4E9-0C3CEF610A44}"/>
              </a:ext>
            </a:extLst>
          </p:cNvPr>
          <p:cNvSpPr>
            <a:spLocks noGrp="1" noChangeArrowheads="1"/>
          </p:cNvSpPr>
          <p:nvPr>
            <p:ph type="body" idx="1"/>
          </p:nvPr>
        </p:nvSpPr>
        <p:spPr>
          <a:xfrm>
            <a:off x="561681" y="1524000"/>
            <a:ext cx="8429919" cy="4450449"/>
          </a:xfrm>
        </p:spPr>
        <p:txBody>
          <a:bodyPr wrap="square">
            <a:spAutoFit/>
          </a:bodyPr>
          <a:lstStyle/>
          <a:p>
            <a:pPr eaLnBrk="1" hangingPunct="1"/>
            <a:r>
              <a:rPr lang="en-US" altLang="en-US" sz="2400" dirty="0"/>
              <a:t>No one can run or hide from God. He is the Creator of heaven and earth and all that is in them.</a:t>
            </a:r>
          </a:p>
          <a:p>
            <a:pPr eaLnBrk="1" hangingPunct="1"/>
            <a:r>
              <a:rPr lang="en-US" altLang="en-US" sz="2400" dirty="0"/>
              <a:t>We must obey God and teach repentance to the lost.</a:t>
            </a:r>
          </a:p>
          <a:p>
            <a:pPr eaLnBrk="1" hangingPunct="1"/>
            <a:r>
              <a:rPr lang="en-US" altLang="en-US" sz="2400" dirty="0"/>
              <a:t>We must not second-guess God or think that our ideas are better than His.</a:t>
            </a:r>
          </a:p>
          <a:p>
            <a:pPr eaLnBrk="1" hangingPunct="1"/>
            <a:r>
              <a:rPr lang="en-US" altLang="en-US" sz="2400" dirty="0"/>
              <a:t>When God forgives people, we must also forgive them. We must strive to be more like Him.</a:t>
            </a:r>
          </a:p>
          <a:p>
            <a:pPr eaLnBrk="1" hangingPunct="1"/>
            <a:r>
              <a:rPr lang="en-US" altLang="en-US" sz="2400" dirty="0"/>
              <a:t>We must not grumble at the will of God, for His compassion is righteous.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904AEE4-C037-47D2-9E97-43FD94D0A8E0}"/>
              </a:ext>
            </a:extLst>
          </p:cNvPr>
          <p:cNvSpPr>
            <a:spLocks noGrp="1" noChangeArrowheads="1"/>
          </p:cNvSpPr>
          <p:nvPr>
            <p:ph type="title"/>
          </p:nvPr>
        </p:nvSpPr>
        <p:spPr>
          <a:xfrm>
            <a:off x="1630363" y="707807"/>
            <a:ext cx="6878637" cy="646331"/>
          </a:xfrm>
        </p:spPr>
        <p:txBody>
          <a:bodyPr>
            <a:spAutoFit/>
          </a:bodyPr>
          <a:lstStyle/>
          <a:p>
            <a:pPr eaLnBrk="1" hangingPunct="1"/>
            <a:r>
              <a:rPr lang="en-US" altLang="en-US" dirty="0"/>
              <a:t>Appointments of God</a:t>
            </a:r>
            <a:endParaRPr lang="en-US" altLang="en-US" dirty="0">
              <a:solidFill>
                <a:schemeClr val="tx1"/>
              </a:solidFill>
              <a:latin typeface="Verdana" panose="020B0604030504040204" pitchFamily="34" charset="0"/>
            </a:endParaRPr>
          </a:p>
        </p:txBody>
      </p:sp>
      <p:sp>
        <p:nvSpPr>
          <p:cNvPr id="13315" name="Rectangle 3">
            <a:extLst>
              <a:ext uri="{FF2B5EF4-FFF2-40B4-BE49-F238E27FC236}">
                <a16:creationId xmlns:a16="http://schemas.microsoft.com/office/drawing/2014/main" id="{28330510-3963-4A66-9FF0-9B1026D9335B}"/>
              </a:ext>
            </a:extLst>
          </p:cNvPr>
          <p:cNvSpPr>
            <a:spLocks noGrp="1" noChangeArrowheads="1"/>
          </p:cNvSpPr>
          <p:nvPr>
            <p:ph type="body" idx="1"/>
          </p:nvPr>
        </p:nvSpPr>
        <p:spPr>
          <a:xfrm>
            <a:off x="609600" y="1524000"/>
            <a:ext cx="8305800" cy="3711785"/>
          </a:xfrm>
        </p:spPr>
        <p:txBody>
          <a:bodyPr wrap="square">
            <a:spAutoFit/>
          </a:bodyPr>
          <a:lstStyle/>
          <a:p>
            <a:pPr eaLnBrk="1" hangingPunct="1">
              <a:buFont typeface="Wingdings" panose="05000000000000000000" pitchFamily="2" charset="2"/>
              <a:buNone/>
            </a:pPr>
            <a:r>
              <a:rPr lang="en-US" altLang="en-US" sz="2400" dirty="0"/>
              <a:t>In the book of Jonah …</a:t>
            </a:r>
          </a:p>
          <a:p>
            <a:pPr eaLnBrk="1" hangingPunct="1"/>
            <a:r>
              <a:rPr lang="en-US" altLang="en-US" sz="2400" dirty="0"/>
              <a:t>God appoints a fish, and it swallows then vomits up Jonah.</a:t>
            </a:r>
          </a:p>
          <a:p>
            <a:pPr eaLnBrk="1" hangingPunct="1"/>
            <a:r>
              <a:rPr lang="en-US" altLang="en-US" sz="2400" dirty="0"/>
              <a:t>God appoints a plant, and it grows up and provides shade for Jonah.</a:t>
            </a:r>
          </a:p>
          <a:p>
            <a:pPr eaLnBrk="1" hangingPunct="1"/>
            <a:r>
              <a:rPr lang="en-US" altLang="en-US" sz="2400" dirty="0"/>
              <a:t>God appoints a worm and it attacks the plant and makes it wither.</a:t>
            </a:r>
          </a:p>
          <a:p>
            <a:pPr eaLnBrk="1" hangingPunct="1"/>
            <a:r>
              <a:rPr lang="en-US" altLang="en-US" sz="2400" dirty="0"/>
              <a:t>God appoints a scorching east wind, and it made Jonah miserable.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Eclipse</Template>
  <TotalTime>5235</TotalTime>
  <Words>912</Words>
  <Application>Microsoft Office PowerPoint</Application>
  <PresentationFormat>On-screen Show (4:3)</PresentationFormat>
  <Paragraphs>78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Verdana</vt:lpstr>
      <vt:lpstr>Wingdings</vt:lpstr>
      <vt:lpstr>Eclipse</vt:lpstr>
      <vt:lpstr>LESSONS FROM JONAH</vt:lpstr>
      <vt:lpstr>OUTLINE OF JONAH</vt:lpstr>
      <vt:lpstr> JONAH’S DESTINATIONS</vt:lpstr>
      <vt:lpstr>JONAH Chapter 1</vt:lpstr>
      <vt:lpstr>JONAH Chapter 2</vt:lpstr>
      <vt:lpstr>JONAH Chapter 3</vt:lpstr>
      <vt:lpstr>JONAH Chapter 4</vt:lpstr>
      <vt:lpstr>LESSONS FROM JONAH</vt:lpstr>
      <vt:lpstr>Appointments of God</vt:lpstr>
      <vt:lpstr>Appointments of God</vt:lpstr>
      <vt:lpstr>The Invitation of Christ to receive the gift of Eternal Life</vt:lpstr>
    </vt:vector>
  </TitlesOfParts>
  <Company>Mediabase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Jonah (2)</dc:title>
  <dc:creator>Randy Childs</dc:creator>
  <cp:lastModifiedBy>Richard Lidh</cp:lastModifiedBy>
  <cp:revision>39</cp:revision>
  <cp:lastPrinted>2021-10-02T19:18:18Z</cp:lastPrinted>
  <dcterms:created xsi:type="dcterms:W3CDTF">2008-03-29T01:21:11Z</dcterms:created>
  <dcterms:modified xsi:type="dcterms:W3CDTF">2021-10-02T19:18:22Z</dcterms:modified>
</cp:coreProperties>
</file>